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9" r:id="rId3"/>
    <p:sldId id="296" r:id="rId4"/>
    <p:sldId id="262" r:id="rId5"/>
    <p:sldId id="257" r:id="rId6"/>
    <p:sldId id="293" r:id="rId7"/>
    <p:sldId id="294" r:id="rId8"/>
    <p:sldId id="295" r:id="rId9"/>
    <p:sldId id="271" r:id="rId10"/>
    <p:sldId id="297" r:id="rId11"/>
    <p:sldId id="298" r:id="rId12"/>
    <p:sldId id="276" r:id="rId13"/>
  </p:sldIdLst>
  <p:sldSz cx="9144000" cy="5143500" type="screen16x9"/>
  <p:notesSz cx="6858000" cy="9144000"/>
  <p:embeddedFontLst>
    <p:embeddedFont>
      <p:font typeface="Abel" panose="02000506030000020004" pitchFamily="2" charset="0"/>
      <p:regular r:id="rId15"/>
    </p:embeddedFont>
    <p:embeddedFont>
      <p:font typeface="Anaheim" panose="020B0604020202020204" charset="0"/>
      <p:regular r:id="rId16"/>
    </p:embeddedFont>
    <p:embeddedFont>
      <p:font typeface="Anton" pitchFamily="2" charset="0"/>
      <p:regular r:id="rId17"/>
    </p:embeddedFont>
    <p:embeddedFont>
      <p:font typeface="Josefin Sans" pitchFamily="2" charset="0"/>
      <p:regular r:id="rId18"/>
      <p:bold r:id="rId19"/>
      <p:italic r:id="rId20"/>
      <p:boldItalic r:id="rId21"/>
    </p:embeddedFont>
    <p:embeddedFont>
      <p:font typeface="Josefin Slab" pitchFamily="2" charset="0"/>
      <p:regular r:id="rId22"/>
      <p:bold r:id="rId23"/>
      <p:italic r:id="rId24"/>
      <p:boldItalic r:id="rId25"/>
    </p:embeddedFont>
    <p:embeddedFont>
      <p:font typeface="Josefin Slab SemiBold" pitchFamily="2" charset="0"/>
      <p:bold r:id="rId26"/>
      <p:boldItalic r:id="rId27"/>
    </p:embeddedFont>
    <p:embeddedFont>
      <p:font typeface="Staatliches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EB1360-43C5-426D-9600-96411CEC55DB}">
  <a:tblStyle styleId="{40EB1360-43C5-426D-9600-96411CEC55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108"/>
      </p:cViewPr>
      <p:guideLst>
        <p:guide pos="5227"/>
        <p:guide orient="horz" pos="29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52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95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56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291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6083763cf6_5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6083763cf6_5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rgbClr val="F3F3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0" y="792499"/>
            <a:ext cx="6214500" cy="3842675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555775" y="716624"/>
            <a:ext cx="6214500" cy="3842675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6_1">
    <p:bg>
      <p:bgPr>
        <a:solidFill>
          <a:srgbClr val="F3F3F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7">
    <p:bg>
      <p:bgPr>
        <a:solidFill>
          <a:srgbClr val="F3F3F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2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3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4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5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rgbClr val="F3F3F3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61" r:id="rId5"/>
    <p:sldLayoutId id="2147483665" r:id="rId6"/>
    <p:sldLayoutId id="2147483666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5057925" y="1382750"/>
            <a:ext cx="3029400" cy="2370300"/>
          </a:xfrm>
          <a:prstGeom prst="roundRect">
            <a:avLst>
              <a:gd name="adj" fmla="val 1472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6"/>
          <p:cNvGrpSpPr/>
          <p:nvPr/>
        </p:nvGrpSpPr>
        <p:grpSpPr>
          <a:xfrm>
            <a:off x="4969574" y="1120650"/>
            <a:ext cx="3029365" cy="2547136"/>
            <a:chOff x="4741999" y="986350"/>
            <a:chExt cx="3029365" cy="2547136"/>
          </a:xfrm>
        </p:grpSpPr>
        <p:sp>
          <p:nvSpPr>
            <p:cNvPr id="142" name="Google Shape;142;p26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6"/>
          <p:cNvSpPr/>
          <p:nvPr/>
        </p:nvSpPr>
        <p:spPr>
          <a:xfrm>
            <a:off x="5989825" y="1384119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3551493" y="2697040"/>
            <a:ext cx="1286978" cy="391497"/>
            <a:chOff x="3551493" y="2562740"/>
            <a:chExt cx="1286978" cy="391497"/>
          </a:xfrm>
        </p:grpSpPr>
        <p:sp>
          <p:nvSpPr>
            <p:cNvPr id="159" name="Google Shape;159;p26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6"/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168" name="Google Shape;168;p26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227385" y="1538316"/>
            <a:ext cx="4503867" cy="1801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Infratech</a:t>
            </a:r>
            <a:br>
              <a:rPr lang="en"/>
            </a:br>
            <a:r>
              <a:rPr lang="en"/>
              <a:t>solutions</a:t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4577856" y="957875"/>
            <a:ext cx="238359" cy="60473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4437554" y="1301654"/>
            <a:ext cx="144253" cy="365414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26"/>
          <p:cNvGrpSpPr/>
          <p:nvPr/>
        </p:nvGrpSpPr>
        <p:grpSpPr>
          <a:xfrm>
            <a:off x="8071692" y="3374463"/>
            <a:ext cx="777728" cy="1334382"/>
            <a:chOff x="7825967" y="3240163"/>
            <a:chExt cx="777728" cy="1334382"/>
          </a:xfrm>
        </p:grpSpPr>
        <p:sp>
          <p:nvSpPr>
            <p:cNvPr id="173" name="Google Shape;173;p26"/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6"/>
          <p:cNvSpPr/>
          <p:nvPr/>
        </p:nvSpPr>
        <p:spPr>
          <a:xfrm>
            <a:off x="3503875" y="4691494"/>
            <a:ext cx="5958719" cy="5089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3929256" y="3919614"/>
            <a:ext cx="576962" cy="773332"/>
            <a:chOff x="3429656" y="3785314"/>
            <a:chExt cx="576962" cy="773332"/>
          </a:xfrm>
        </p:grpSpPr>
        <p:sp>
          <p:nvSpPr>
            <p:cNvPr id="181" name="Google Shape;181;p26"/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6"/>
          <p:cNvSpPr/>
          <p:nvPr/>
        </p:nvSpPr>
        <p:spPr>
          <a:xfrm>
            <a:off x="62416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7105967" y="2325226"/>
            <a:ext cx="21541" cy="2154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6948775" y="3888553"/>
            <a:ext cx="69055" cy="156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7189192" y="3888553"/>
            <a:ext cx="69231" cy="156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7429785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7670422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7103072" y="3160632"/>
            <a:ext cx="24437" cy="23384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6276325" y="2796625"/>
            <a:ext cx="1613430" cy="1461858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388589" y="3109215"/>
            <a:ext cx="24393" cy="23603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26"/>
          <p:cNvGrpSpPr/>
          <p:nvPr/>
        </p:nvGrpSpPr>
        <p:grpSpPr>
          <a:xfrm>
            <a:off x="6345231" y="2886609"/>
            <a:ext cx="1407691" cy="1286147"/>
            <a:chOff x="6117656" y="2752309"/>
            <a:chExt cx="1407691" cy="1286147"/>
          </a:xfrm>
        </p:grpSpPr>
        <p:sp>
          <p:nvSpPr>
            <p:cNvPr id="197" name="Google Shape;197;p26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3940094" y="1807838"/>
            <a:ext cx="1294564" cy="589573"/>
            <a:chOff x="3940094" y="1807838"/>
            <a:chExt cx="1294564" cy="589573"/>
          </a:xfrm>
        </p:grpSpPr>
        <p:grpSp>
          <p:nvGrpSpPr>
            <p:cNvPr id="216" name="Google Shape;216;p26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17" name="Google Shape;217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6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26" name="Google Shape;226;p26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231" name="Google Shape;231;p26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234" name="Google Shape;234;p26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26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6" name="Google Shape;236;p26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26"/>
          <p:cNvGrpSpPr/>
          <p:nvPr/>
        </p:nvGrpSpPr>
        <p:grpSpPr>
          <a:xfrm flipH="1">
            <a:off x="6415607" y="1911354"/>
            <a:ext cx="1520787" cy="2773390"/>
            <a:chOff x="-823767" y="1667843"/>
            <a:chExt cx="1580203" cy="2881743"/>
          </a:xfrm>
        </p:grpSpPr>
        <p:sp>
          <p:nvSpPr>
            <p:cNvPr id="253" name="Google Shape;253;p26"/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404" name="Google Shape;404;p26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5794118" y="2303902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>
            <a:off x="76223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>
            <a:off x="4322798" y="3275550"/>
            <a:ext cx="1579326" cy="64406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>
            <a:off x="3703893" y="2892765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951893" y="1353648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2;p28">
            <a:extLst>
              <a:ext uri="{FF2B5EF4-FFF2-40B4-BE49-F238E27FC236}">
                <a16:creationId xmlns:a16="http://schemas.microsoft.com/office/drawing/2014/main" id="{77CD92C2-75D5-6DB4-1127-5977582299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775" y="3195719"/>
            <a:ext cx="2714450" cy="722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Eliscops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4E9A4-67C1-6ECB-CF00-C9540F90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56" y="0"/>
            <a:ext cx="2902288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D5436-DE86-8181-941D-A0CF6FC89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05" y="0"/>
            <a:ext cx="35353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8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68F2CD-67B0-694D-E526-A88D4C5E7E93}"/>
              </a:ext>
            </a:extLst>
          </p:cNvPr>
          <p:cNvSpPr txBox="1"/>
          <p:nvPr/>
        </p:nvSpPr>
        <p:spPr>
          <a:xfrm>
            <a:off x="1993900" y="1848475"/>
            <a:ext cx="5156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latin typeface="Staatliches" pitchFamily="2" charset="0"/>
              </a:rPr>
              <a:t>OUT PUT</a:t>
            </a:r>
            <a:endParaRPr lang="en-IN">
              <a:latin typeface="Staatlich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4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46"/>
          <p:cNvSpPr txBox="1">
            <a:spLocks noGrp="1"/>
          </p:cNvSpPr>
          <p:nvPr>
            <p:ph type="ctrTitle"/>
          </p:nvPr>
        </p:nvSpPr>
        <p:spPr>
          <a:xfrm>
            <a:off x="873018" y="-218301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2565" name="Google Shape;2565;p46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566" name="Google Shape;2566;p46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601;p48">
            <a:extLst>
              <a:ext uri="{FF2B5EF4-FFF2-40B4-BE49-F238E27FC236}">
                <a16:creationId xmlns:a16="http://schemas.microsoft.com/office/drawing/2014/main" id="{A10D995D-2D43-25D0-3958-A1E3A9437184}"/>
              </a:ext>
            </a:extLst>
          </p:cNvPr>
          <p:cNvGrpSpPr/>
          <p:nvPr/>
        </p:nvGrpSpPr>
        <p:grpSpPr>
          <a:xfrm>
            <a:off x="4858713" y="1122872"/>
            <a:ext cx="3585993" cy="3444421"/>
            <a:chOff x="411609" y="1049416"/>
            <a:chExt cx="1718376" cy="1650536"/>
          </a:xfrm>
        </p:grpSpPr>
        <p:sp>
          <p:nvSpPr>
            <p:cNvPr id="3" name="Google Shape;3602;p48">
              <a:extLst>
                <a:ext uri="{FF2B5EF4-FFF2-40B4-BE49-F238E27FC236}">
                  <a16:creationId xmlns:a16="http://schemas.microsoft.com/office/drawing/2014/main" id="{BAFC7EFF-59E7-DD62-2DE5-4608B571EABF}"/>
                </a:ext>
              </a:extLst>
            </p:cNvPr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03;p48">
              <a:extLst>
                <a:ext uri="{FF2B5EF4-FFF2-40B4-BE49-F238E27FC236}">
                  <a16:creationId xmlns:a16="http://schemas.microsoft.com/office/drawing/2014/main" id="{4AF98BEB-E81D-3EFD-0A0F-CA91D06F0A3D}"/>
                </a:ext>
              </a:extLst>
            </p:cNvPr>
            <p:cNvSpPr/>
            <p:nvPr/>
          </p:nvSpPr>
          <p:spPr>
            <a:xfrm>
              <a:off x="957556" y="1172928"/>
              <a:ext cx="152647" cy="127132"/>
            </a:xfrm>
            <a:custGeom>
              <a:avLst/>
              <a:gdLst/>
              <a:ahLst/>
              <a:cxnLst/>
              <a:rect l="l" t="t" r="r" b="b"/>
              <a:pathLst>
                <a:path w="9608" h="8002" extrusionOk="0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3604;p48">
              <a:extLst>
                <a:ext uri="{FF2B5EF4-FFF2-40B4-BE49-F238E27FC236}">
                  <a16:creationId xmlns:a16="http://schemas.microsoft.com/office/drawing/2014/main" id="{8A71FC10-3858-F9AD-7854-2E54DF12B922}"/>
                </a:ext>
              </a:extLst>
            </p:cNvPr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2519" name="Google Shape;3605;p48">
                <a:extLst>
                  <a:ext uri="{FF2B5EF4-FFF2-40B4-BE49-F238E27FC236}">
                    <a16:creationId xmlns:a16="http://schemas.microsoft.com/office/drawing/2014/main" id="{5B4FD544-9E0A-F267-B699-1789EC8EB309}"/>
                  </a:ext>
                </a:extLst>
              </p:cNvPr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avLst/>
                <a:gdLst/>
                <a:ahLst/>
                <a:cxnLst/>
                <a:rect l="l" t="t" r="r" b="b"/>
                <a:pathLst>
                  <a:path w="15815" h="15812" extrusionOk="0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3606;p48">
                <a:extLst>
                  <a:ext uri="{FF2B5EF4-FFF2-40B4-BE49-F238E27FC236}">
                    <a16:creationId xmlns:a16="http://schemas.microsoft.com/office/drawing/2014/main" id="{B5CDC69D-1E6B-8011-2230-13D21183C55C}"/>
                  </a:ext>
                </a:extLst>
              </p:cNvPr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7904" extrusionOk="0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3607;p48">
              <a:extLst>
                <a:ext uri="{FF2B5EF4-FFF2-40B4-BE49-F238E27FC236}">
                  <a16:creationId xmlns:a16="http://schemas.microsoft.com/office/drawing/2014/main" id="{24244DCC-88DC-5073-9F98-FC7110EE0AF1}"/>
                </a:ext>
              </a:extLst>
            </p:cNvPr>
            <p:cNvSpPr/>
            <p:nvPr/>
          </p:nvSpPr>
          <p:spPr>
            <a:xfrm>
              <a:off x="726357" y="1601522"/>
              <a:ext cx="1316216" cy="487333"/>
            </a:xfrm>
            <a:custGeom>
              <a:avLst/>
              <a:gdLst/>
              <a:ahLst/>
              <a:cxnLst/>
              <a:rect l="l" t="t" r="r" b="b"/>
              <a:pathLst>
                <a:path w="82846" h="30674" extrusionOk="0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8;p48">
              <a:extLst>
                <a:ext uri="{FF2B5EF4-FFF2-40B4-BE49-F238E27FC236}">
                  <a16:creationId xmlns:a16="http://schemas.microsoft.com/office/drawing/2014/main" id="{2355FF40-7644-2E3F-1195-8F367B2F0EFC}"/>
                </a:ext>
              </a:extLst>
            </p:cNvPr>
            <p:cNvSpPr/>
            <p:nvPr/>
          </p:nvSpPr>
          <p:spPr>
            <a:xfrm>
              <a:off x="411609" y="2697807"/>
              <a:ext cx="1718376" cy="2145"/>
            </a:xfrm>
            <a:custGeom>
              <a:avLst/>
              <a:gdLst/>
              <a:ahLst/>
              <a:cxnLst/>
              <a:rect l="l" t="t" r="r" b="b"/>
              <a:pathLst>
                <a:path w="108159" h="135" extrusionOk="0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3609;p48">
              <a:extLst>
                <a:ext uri="{FF2B5EF4-FFF2-40B4-BE49-F238E27FC236}">
                  <a16:creationId xmlns:a16="http://schemas.microsoft.com/office/drawing/2014/main" id="{716C4774-CA1A-D094-1FF0-295089A8133E}"/>
                </a:ext>
              </a:extLst>
            </p:cNvPr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2514" name="Google Shape;3610;p48">
                <a:extLst>
                  <a:ext uri="{FF2B5EF4-FFF2-40B4-BE49-F238E27FC236}">
                    <a16:creationId xmlns:a16="http://schemas.microsoft.com/office/drawing/2014/main" id="{93698334-69E1-DDFF-E924-6877BED1604D}"/>
                  </a:ext>
                </a:extLst>
              </p:cNvPr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8512" extrusionOk="0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3611;p48">
                <a:extLst>
                  <a:ext uri="{FF2B5EF4-FFF2-40B4-BE49-F238E27FC236}">
                    <a16:creationId xmlns:a16="http://schemas.microsoft.com/office/drawing/2014/main" id="{08187FE6-F0C5-2E93-9056-C878253C14FF}"/>
                  </a:ext>
                </a:extLst>
              </p:cNvPr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6859" extrusionOk="0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3612;p48">
                <a:extLst>
                  <a:ext uri="{FF2B5EF4-FFF2-40B4-BE49-F238E27FC236}">
                    <a16:creationId xmlns:a16="http://schemas.microsoft.com/office/drawing/2014/main" id="{5E92E955-9264-CD28-987F-FD66982580FE}"/>
                  </a:ext>
                </a:extLst>
              </p:cNvPr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7015" extrusionOk="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3613;p48">
                <a:extLst>
                  <a:ext uri="{FF2B5EF4-FFF2-40B4-BE49-F238E27FC236}">
                    <a16:creationId xmlns:a16="http://schemas.microsoft.com/office/drawing/2014/main" id="{769DED03-7E44-FD99-D0F3-B0FFA98F31C9}"/>
                  </a:ext>
                </a:extLst>
              </p:cNvPr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39" extrusionOk="0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3614;p48">
                <a:extLst>
                  <a:ext uri="{FF2B5EF4-FFF2-40B4-BE49-F238E27FC236}">
                    <a16:creationId xmlns:a16="http://schemas.microsoft.com/office/drawing/2014/main" id="{CFB97AED-36FA-872C-808D-19EE44913A8E}"/>
                  </a:ext>
                </a:extLst>
              </p:cNvPr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36" extrusionOk="0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3615;p48">
              <a:extLst>
                <a:ext uri="{FF2B5EF4-FFF2-40B4-BE49-F238E27FC236}">
                  <a16:creationId xmlns:a16="http://schemas.microsoft.com/office/drawing/2014/main" id="{8EE83A42-3FAB-8C98-2893-7B3A0CEB8026}"/>
                </a:ext>
              </a:extLst>
            </p:cNvPr>
            <p:cNvSpPr/>
            <p:nvPr/>
          </p:nvSpPr>
          <p:spPr>
            <a:xfrm>
              <a:off x="1019624" y="1242830"/>
              <a:ext cx="462231" cy="99678"/>
            </a:xfrm>
            <a:custGeom>
              <a:avLst/>
              <a:gdLst/>
              <a:ahLst/>
              <a:cxnLst/>
              <a:rect l="l" t="t" r="r" b="b"/>
              <a:pathLst>
                <a:path w="29094" h="6274" extrusionOk="0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16;p48">
              <a:extLst>
                <a:ext uri="{FF2B5EF4-FFF2-40B4-BE49-F238E27FC236}">
                  <a16:creationId xmlns:a16="http://schemas.microsoft.com/office/drawing/2014/main" id="{915883D3-55C2-31AE-9167-29C6B7E46405}"/>
                </a:ext>
              </a:extLst>
            </p:cNvPr>
            <p:cNvSpPr/>
            <p:nvPr/>
          </p:nvSpPr>
          <p:spPr>
            <a:xfrm>
              <a:off x="1108817" y="1347370"/>
              <a:ext cx="49617" cy="134249"/>
            </a:xfrm>
            <a:custGeom>
              <a:avLst/>
              <a:gdLst/>
              <a:ahLst/>
              <a:cxnLst/>
              <a:rect l="l" t="t" r="r" b="b"/>
              <a:pathLst>
                <a:path w="3123" h="8450" extrusionOk="0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7;p48">
              <a:extLst>
                <a:ext uri="{FF2B5EF4-FFF2-40B4-BE49-F238E27FC236}">
                  <a16:creationId xmlns:a16="http://schemas.microsoft.com/office/drawing/2014/main" id="{F0DF5230-CB90-0654-C030-8F7F8A57A273}"/>
                </a:ext>
              </a:extLst>
            </p:cNvPr>
            <p:cNvSpPr/>
            <p:nvPr/>
          </p:nvSpPr>
          <p:spPr>
            <a:xfrm>
              <a:off x="1319421" y="1347370"/>
              <a:ext cx="49680" cy="134249"/>
            </a:xfrm>
            <a:custGeom>
              <a:avLst/>
              <a:gdLst/>
              <a:ahLst/>
              <a:cxnLst/>
              <a:rect l="l" t="t" r="r" b="b"/>
              <a:pathLst>
                <a:path w="3127" h="8450" extrusionOk="0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8;p48">
              <a:extLst>
                <a:ext uri="{FF2B5EF4-FFF2-40B4-BE49-F238E27FC236}">
                  <a16:creationId xmlns:a16="http://schemas.microsoft.com/office/drawing/2014/main" id="{C4FAD267-AD4D-3905-DAD7-9C72E36E9AF9}"/>
                </a:ext>
              </a:extLst>
            </p:cNvPr>
            <p:cNvSpPr/>
            <p:nvPr/>
          </p:nvSpPr>
          <p:spPr>
            <a:xfrm>
              <a:off x="1389628" y="1268504"/>
              <a:ext cx="49664" cy="213115"/>
            </a:xfrm>
            <a:custGeom>
              <a:avLst/>
              <a:gdLst/>
              <a:ahLst/>
              <a:cxnLst/>
              <a:rect l="l" t="t" r="r" b="b"/>
              <a:pathLst>
                <a:path w="3126" h="13414" extrusionOk="0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9;p48">
              <a:extLst>
                <a:ext uri="{FF2B5EF4-FFF2-40B4-BE49-F238E27FC236}">
                  <a16:creationId xmlns:a16="http://schemas.microsoft.com/office/drawing/2014/main" id="{EEC540D3-BDA7-105B-D984-59E870575828}"/>
                </a:ext>
              </a:extLst>
            </p:cNvPr>
            <p:cNvSpPr/>
            <p:nvPr/>
          </p:nvSpPr>
          <p:spPr>
            <a:xfrm>
              <a:off x="1044552" y="1439343"/>
              <a:ext cx="49680" cy="45184"/>
            </a:xfrm>
            <a:custGeom>
              <a:avLst/>
              <a:gdLst/>
              <a:ahLst/>
              <a:cxnLst/>
              <a:rect l="l" t="t" r="r" b="b"/>
              <a:pathLst>
                <a:path w="3127" h="2844" extrusionOk="0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20;p48">
              <a:extLst>
                <a:ext uri="{FF2B5EF4-FFF2-40B4-BE49-F238E27FC236}">
                  <a16:creationId xmlns:a16="http://schemas.microsoft.com/office/drawing/2014/main" id="{D1D6941C-69FD-6ECC-AD96-6850A7BC7304}"/>
                </a:ext>
              </a:extLst>
            </p:cNvPr>
            <p:cNvSpPr/>
            <p:nvPr/>
          </p:nvSpPr>
          <p:spPr>
            <a:xfrm>
              <a:off x="1179008" y="1407965"/>
              <a:ext cx="49633" cy="73654"/>
            </a:xfrm>
            <a:custGeom>
              <a:avLst/>
              <a:gdLst/>
              <a:ahLst/>
              <a:cxnLst/>
              <a:rect l="l" t="t" r="r" b="b"/>
              <a:pathLst>
                <a:path w="3124" h="4636" extrusionOk="0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21;p48">
              <a:extLst>
                <a:ext uri="{FF2B5EF4-FFF2-40B4-BE49-F238E27FC236}">
                  <a16:creationId xmlns:a16="http://schemas.microsoft.com/office/drawing/2014/main" id="{53A92082-D76E-9FFD-D41A-B15095B15A77}"/>
                </a:ext>
              </a:extLst>
            </p:cNvPr>
            <p:cNvSpPr/>
            <p:nvPr/>
          </p:nvSpPr>
          <p:spPr>
            <a:xfrm>
              <a:off x="1249214" y="1391092"/>
              <a:ext cx="49633" cy="90527"/>
            </a:xfrm>
            <a:custGeom>
              <a:avLst/>
              <a:gdLst/>
              <a:ahLst/>
              <a:cxnLst/>
              <a:rect l="l" t="t" r="r" b="b"/>
              <a:pathLst>
                <a:path w="3124" h="5698" extrusionOk="0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22;p48">
              <a:extLst>
                <a:ext uri="{FF2B5EF4-FFF2-40B4-BE49-F238E27FC236}">
                  <a16:creationId xmlns:a16="http://schemas.microsoft.com/office/drawing/2014/main" id="{154ABC2F-DFDB-4C19-69B9-D310E4EAC7E2}"/>
                </a:ext>
              </a:extLst>
            </p:cNvPr>
            <p:cNvSpPr/>
            <p:nvPr/>
          </p:nvSpPr>
          <p:spPr>
            <a:xfrm>
              <a:off x="1106783" y="1495426"/>
              <a:ext cx="53668" cy="4004"/>
            </a:xfrm>
            <a:custGeom>
              <a:avLst/>
              <a:gdLst/>
              <a:ahLst/>
              <a:cxnLst/>
              <a:rect l="l" t="t" r="r" b="b"/>
              <a:pathLst>
                <a:path w="3378" h="252" extrusionOk="0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3;p48">
              <a:extLst>
                <a:ext uri="{FF2B5EF4-FFF2-40B4-BE49-F238E27FC236}">
                  <a16:creationId xmlns:a16="http://schemas.microsoft.com/office/drawing/2014/main" id="{2C08E34A-F494-A211-C6C2-C5E9BCFC31EC}"/>
                </a:ext>
              </a:extLst>
            </p:cNvPr>
            <p:cNvSpPr/>
            <p:nvPr/>
          </p:nvSpPr>
          <p:spPr>
            <a:xfrm>
              <a:off x="1045028" y="1495426"/>
              <a:ext cx="53652" cy="4004"/>
            </a:xfrm>
            <a:custGeom>
              <a:avLst/>
              <a:gdLst/>
              <a:ahLst/>
              <a:cxnLst/>
              <a:rect l="l" t="t" r="r" b="b"/>
              <a:pathLst>
                <a:path w="3377" h="252" extrusionOk="0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24;p48">
              <a:extLst>
                <a:ext uri="{FF2B5EF4-FFF2-40B4-BE49-F238E27FC236}">
                  <a16:creationId xmlns:a16="http://schemas.microsoft.com/office/drawing/2014/main" id="{036072E7-689A-ADC7-5199-B8D61DAEED3D}"/>
                </a:ext>
              </a:extLst>
            </p:cNvPr>
            <p:cNvSpPr/>
            <p:nvPr/>
          </p:nvSpPr>
          <p:spPr>
            <a:xfrm>
              <a:off x="1388421" y="1495426"/>
              <a:ext cx="60674" cy="4004"/>
            </a:xfrm>
            <a:custGeom>
              <a:avLst/>
              <a:gdLst/>
              <a:ahLst/>
              <a:cxnLst/>
              <a:rect l="l" t="t" r="r" b="b"/>
              <a:pathLst>
                <a:path w="3819" h="252" extrusionOk="0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25;p48">
              <a:extLst>
                <a:ext uri="{FF2B5EF4-FFF2-40B4-BE49-F238E27FC236}">
                  <a16:creationId xmlns:a16="http://schemas.microsoft.com/office/drawing/2014/main" id="{353B733F-C89E-BBB6-59EF-A787330FD714}"/>
                </a:ext>
              </a:extLst>
            </p:cNvPr>
            <p:cNvSpPr/>
            <p:nvPr/>
          </p:nvSpPr>
          <p:spPr>
            <a:xfrm>
              <a:off x="1314671" y="1495426"/>
              <a:ext cx="60674" cy="4004"/>
            </a:xfrm>
            <a:custGeom>
              <a:avLst/>
              <a:gdLst/>
              <a:ahLst/>
              <a:cxnLst/>
              <a:rect l="l" t="t" r="r" b="b"/>
              <a:pathLst>
                <a:path w="3819" h="252" extrusionOk="0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6;p48">
              <a:extLst>
                <a:ext uri="{FF2B5EF4-FFF2-40B4-BE49-F238E27FC236}">
                  <a16:creationId xmlns:a16="http://schemas.microsoft.com/office/drawing/2014/main" id="{8CEC93C3-5F92-D92D-5049-7B84AA403207}"/>
                </a:ext>
              </a:extLst>
            </p:cNvPr>
            <p:cNvSpPr/>
            <p:nvPr/>
          </p:nvSpPr>
          <p:spPr>
            <a:xfrm>
              <a:off x="1245243" y="1495426"/>
              <a:ext cx="53604" cy="4004"/>
            </a:xfrm>
            <a:custGeom>
              <a:avLst/>
              <a:gdLst/>
              <a:ahLst/>
              <a:cxnLst/>
              <a:rect l="l" t="t" r="r" b="b"/>
              <a:pathLst>
                <a:path w="3374" h="252" extrusionOk="0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27;p48">
              <a:extLst>
                <a:ext uri="{FF2B5EF4-FFF2-40B4-BE49-F238E27FC236}">
                  <a16:creationId xmlns:a16="http://schemas.microsoft.com/office/drawing/2014/main" id="{FC544683-44A0-02B1-C2F9-FA8379DAD07C}"/>
                </a:ext>
              </a:extLst>
            </p:cNvPr>
            <p:cNvSpPr/>
            <p:nvPr/>
          </p:nvSpPr>
          <p:spPr>
            <a:xfrm>
              <a:off x="1172653" y="1495426"/>
              <a:ext cx="53668" cy="4004"/>
            </a:xfrm>
            <a:custGeom>
              <a:avLst/>
              <a:gdLst/>
              <a:ahLst/>
              <a:cxnLst/>
              <a:rect l="l" t="t" r="r" b="b"/>
              <a:pathLst>
                <a:path w="3378" h="252" extrusionOk="0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3628;p48">
              <a:extLst>
                <a:ext uri="{FF2B5EF4-FFF2-40B4-BE49-F238E27FC236}">
                  <a16:creationId xmlns:a16="http://schemas.microsoft.com/office/drawing/2014/main" id="{D8872CFE-96F2-ACD1-2268-412ED536E038}"/>
                </a:ext>
              </a:extLst>
            </p:cNvPr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2508" name="Google Shape;3629;p48">
                <a:extLst>
                  <a:ext uri="{FF2B5EF4-FFF2-40B4-BE49-F238E27FC236}">
                    <a16:creationId xmlns:a16="http://schemas.microsoft.com/office/drawing/2014/main" id="{C3AE5A15-80D8-5DD7-22C1-370FFB136F11}"/>
                  </a:ext>
                </a:extLst>
              </p:cNvPr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avLst/>
                <a:gdLst/>
                <a:ahLst/>
                <a:cxnLst/>
                <a:rect l="l" t="t" r="r" b="b"/>
                <a:pathLst>
                  <a:path w="27585" h="13227" extrusionOk="0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3630;p48">
                <a:extLst>
                  <a:ext uri="{FF2B5EF4-FFF2-40B4-BE49-F238E27FC236}">
                    <a16:creationId xmlns:a16="http://schemas.microsoft.com/office/drawing/2014/main" id="{82CB2731-FCE8-7326-05FD-02F705FE31E3}"/>
                  </a:ext>
                </a:extLst>
              </p:cNvPr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avLst/>
                <a:gdLst/>
                <a:ahLst/>
                <a:cxnLst/>
                <a:rect l="l" t="t" r="r" b="b"/>
                <a:pathLst>
                  <a:path w="24694" h="6015" extrusionOk="0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3631;p48">
                <a:extLst>
                  <a:ext uri="{FF2B5EF4-FFF2-40B4-BE49-F238E27FC236}">
                    <a16:creationId xmlns:a16="http://schemas.microsoft.com/office/drawing/2014/main" id="{BA01D5F3-F352-CDEF-EF96-9A70C696D3A7}"/>
                  </a:ext>
                </a:extLst>
              </p:cNvPr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3217" extrusionOk="0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3632;p48">
                <a:extLst>
                  <a:ext uri="{FF2B5EF4-FFF2-40B4-BE49-F238E27FC236}">
                    <a16:creationId xmlns:a16="http://schemas.microsoft.com/office/drawing/2014/main" id="{854DBCF4-DC92-DDA8-5C29-B65DE4E7E9D7}"/>
                  </a:ext>
                </a:extLst>
              </p:cNvPr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6" extrusionOk="0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3633;p48">
                <a:extLst>
                  <a:ext uri="{FF2B5EF4-FFF2-40B4-BE49-F238E27FC236}">
                    <a16:creationId xmlns:a16="http://schemas.microsoft.com/office/drawing/2014/main" id="{3051E613-EF86-164F-8899-9437DAA678CF}"/>
                  </a:ext>
                </a:extLst>
              </p:cNvPr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3634;p48">
                <a:extLst>
                  <a:ext uri="{FF2B5EF4-FFF2-40B4-BE49-F238E27FC236}">
                    <a16:creationId xmlns:a16="http://schemas.microsoft.com/office/drawing/2014/main" id="{37433DA0-FEE3-6CB5-2D6E-17F9EDD2655D}"/>
                  </a:ext>
                </a:extLst>
              </p:cNvPr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3635;p48">
              <a:extLst>
                <a:ext uri="{FF2B5EF4-FFF2-40B4-BE49-F238E27FC236}">
                  <a16:creationId xmlns:a16="http://schemas.microsoft.com/office/drawing/2014/main" id="{0DC16B15-F15C-F808-CF8B-A2FAA5B69249}"/>
                </a:ext>
              </a:extLst>
            </p:cNvPr>
            <p:cNvSpPr/>
            <p:nvPr/>
          </p:nvSpPr>
          <p:spPr>
            <a:xfrm>
              <a:off x="1270043" y="2677853"/>
              <a:ext cx="6673" cy="9612"/>
            </a:xfrm>
            <a:custGeom>
              <a:avLst/>
              <a:gdLst/>
              <a:ahLst/>
              <a:cxnLst/>
              <a:rect l="l" t="t" r="r" b="b"/>
              <a:pathLst>
                <a:path w="420" h="605" extrusionOk="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3636;p48">
              <a:extLst>
                <a:ext uri="{FF2B5EF4-FFF2-40B4-BE49-F238E27FC236}">
                  <a16:creationId xmlns:a16="http://schemas.microsoft.com/office/drawing/2014/main" id="{DEE24E37-2F7D-2068-0F03-ABCE82F52CE4}"/>
                </a:ext>
              </a:extLst>
            </p:cNvPr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61" name="Google Shape;3637;p48">
                <a:extLst>
                  <a:ext uri="{FF2B5EF4-FFF2-40B4-BE49-F238E27FC236}">
                    <a16:creationId xmlns:a16="http://schemas.microsoft.com/office/drawing/2014/main" id="{D7006D3B-332F-5BD2-80D6-EC6540E92118}"/>
                  </a:ext>
                </a:extLst>
              </p:cNvPr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6333" extrusionOk="0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638;p48">
                <a:extLst>
                  <a:ext uri="{FF2B5EF4-FFF2-40B4-BE49-F238E27FC236}">
                    <a16:creationId xmlns:a16="http://schemas.microsoft.com/office/drawing/2014/main" id="{79D59139-826F-7827-1C88-8A86B00E4BB8}"/>
                  </a:ext>
                </a:extLst>
              </p:cNvPr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87" extrusionOk="0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639;p48">
                <a:extLst>
                  <a:ext uri="{FF2B5EF4-FFF2-40B4-BE49-F238E27FC236}">
                    <a16:creationId xmlns:a16="http://schemas.microsoft.com/office/drawing/2014/main" id="{70F2A6AF-974A-4A9A-729A-95BC0B73D10F}"/>
                  </a:ext>
                </a:extLst>
              </p:cNvPr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687" extrusionOk="0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3640;p48">
                <a:extLst>
                  <a:ext uri="{FF2B5EF4-FFF2-40B4-BE49-F238E27FC236}">
                    <a16:creationId xmlns:a16="http://schemas.microsoft.com/office/drawing/2014/main" id="{A573AF31-0095-C502-200A-595FBBCE312B}"/>
                  </a:ext>
                </a:extLst>
              </p:cNvPr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87" extrusionOk="0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3641;p48">
                <a:extLst>
                  <a:ext uri="{FF2B5EF4-FFF2-40B4-BE49-F238E27FC236}">
                    <a16:creationId xmlns:a16="http://schemas.microsoft.com/office/drawing/2014/main" id="{30921A0A-04BF-56E9-733A-C6EC6EF4C726}"/>
                  </a:ext>
                </a:extLst>
              </p:cNvPr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avLst/>
                <a:gdLst/>
                <a:ahLst/>
                <a:cxnLst/>
                <a:rect l="l" t="t" r="r" b="b"/>
                <a:pathLst>
                  <a:path w="24922" h="25408" extrusionOk="0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3642;p48">
                <a:extLst>
                  <a:ext uri="{FF2B5EF4-FFF2-40B4-BE49-F238E27FC236}">
                    <a16:creationId xmlns:a16="http://schemas.microsoft.com/office/drawing/2014/main" id="{B3286F49-275C-42D1-7C85-4EA75F988AFA}"/>
                  </a:ext>
                </a:extLst>
              </p:cNvPr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4277" extrusionOk="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3643;p48">
                <a:extLst>
                  <a:ext uri="{FF2B5EF4-FFF2-40B4-BE49-F238E27FC236}">
                    <a16:creationId xmlns:a16="http://schemas.microsoft.com/office/drawing/2014/main" id="{DC5211BD-62D4-9D31-896B-3BC28F877853}"/>
                  </a:ext>
                </a:extLst>
              </p:cNvPr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170" extrusionOk="0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3644;p48">
                <a:extLst>
                  <a:ext uri="{FF2B5EF4-FFF2-40B4-BE49-F238E27FC236}">
                    <a16:creationId xmlns:a16="http://schemas.microsoft.com/office/drawing/2014/main" id="{FE87BBD9-C9B8-CAEE-9D0F-3B4732FA5F17}"/>
                  </a:ext>
                </a:extLst>
              </p:cNvPr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12" extrusionOk="0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3645;p48">
                <a:extLst>
                  <a:ext uri="{FF2B5EF4-FFF2-40B4-BE49-F238E27FC236}">
                    <a16:creationId xmlns:a16="http://schemas.microsoft.com/office/drawing/2014/main" id="{63CF9DB0-606C-5117-5EAC-32001662D1A5}"/>
                  </a:ext>
                </a:extLst>
              </p:cNvPr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71" extrusionOk="0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3646;p48">
                <a:extLst>
                  <a:ext uri="{FF2B5EF4-FFF2-40B4-BE49-F238E27FC236}">
                    <a16:creationId xmlns:a16="http://schemas.microsoft.com/office/drawing/2014/main" id="{502621C0-FF84-5941-8AD9-946DB3D1F10C}"/>
                  </a:ext>
                </a:extLst>
              </p:cNvPr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0" extrusionOk="0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3647;p48">
                <a:extLst>
                  <a:ext uri="{FF2B5EF4-FFF2-40B4-BE49-F238E27FC236}">
                    <a16:creationId xmlns:a16="http://schemas.microsoft.com/office/drawing/2014/main" id="{982D30B1-2C0F-C55B-0BB5-42A649C53237}"/>
                  </a:ext>
                </a:extLst>
              </p:cNvPr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69" extrusionOk="0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3648;p48">
                <a:extLst>
                  <a:ext uri="{FF2B5EF4-FFF2-40B4-BE49-F238E27FC236}">
                    <a16:creationId xmlns:a16="http://schemas.microsoft.com/office/drawing/2014/main" id="{212CE599-4E21-F9AA-E1E8-4DEC48BB97E5}"/>
                  </a:ext>
                </a:extLst>
              </p:cNvPr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avLst/>
                <a:gdLst/>
                <a:ahLst/>
                <a:cxnLst/>
                <a:rect l="l" t="t" r="r" b="b"/>
                <a:pathLst>
                  <a:path w="9171" h="4277" extrusionOk="0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3649;p48">
                <a:extLst>
                  <a:ext uri="{FF2B5EF4-FFF2-40B4-BE49-F238E27FC236}">
                    <a16:creationId xmlns:a16="http://schemas.microsoft.com/office/drawing/2014/main" id="{CA1764F3-E884-D8F8-1F5C-543D1FAF420D}"/>
                  </a:ext>
                </a:extLst>
              </p:cNvPr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avLst/>
                <a:gdLst/>
                <a:ahLst/>
                <a:cxnLst/>
                <a:rect l="l" t="t" r="r" b="b"/>
                <a:pathLst>
                  <a:path w="8251" h="170" extrusionOk="0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3650;p48">
                <a:extLst>
                  <a:ext uri="{FF2B5EF4-FFF2-40B4-BE49-F238E27FC236}">
                    <a16:creationId xmlns:a16="http://schemas.microsoft.com/office/drawing/2014/main" id="{0F125FCF-12B3-3CDA-820C-C341703039D7}"/>
                  </a:ext>
                </a:extLst>
              </p:cNvPr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2" extrusionOk="0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3651;p48">
                <a:extLst>
                  <a:ext uri="{FF2B5EF4-FFF2-40B4-BE49-F238E27FC236}">
                    <a16:creationId xmlns:a16="http://schemas.microsoft.com/office/drawing/2014/main" id="{3A6E3391-8919-6BE8-F555-5244F8DEE0E3}"/>
                  </a:ext>
                </a:extLst>
              </p:cNvPr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05" extrusionOk="0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3652;p48">
                <a:extLst>
                  <a:ext uri="{FF2B5EF4-FFF2-40B4-BE49-F238E27FC236}">
                    <a16:creationId xmlns:a16="http://schemas.microsoft.com/office/drawing/2014/main" id="{0C84E056-97B9-8C04-952A-1B68338A895C}"/>
                  </a:ext>
                </a:extLst>
              </p:cNvPr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1" extrusionOk="0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3653;p48">
                <a:extLst>
                  <a:ext uri="{FF2B5EF4-FFF2-40B4-BE49-F238E27FC236}">
                    <a16:creationId xmlns:a16="http://schemas.microsoft.com/office/drawing/2014/main" id="{14A1098A-13C0-BE85-82B7-BCED68974930}"/>
                  </a:ext>
                </a:extLst>
              </p:cNvPr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0" extrusionOk="0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3654;p48">
                <a:extLst>
                  <a:ext uri="{FF2B5EF4-FFF2-40B4-BE49-F238E27FC236}">
                    <a16:creationId xmlns:a16="http://schemas.microsoft.com/office/drawing/2014/main" id="{989B272E-39B6-58DA-39BE-EAC93E206FDF}"/>
                  </a:ext>
                </a:extLst>
              </p:cNvPr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69" extrusionOk="0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3655;p48">
                <a:extLst>
                  <a:ext uri="{FF2B5EF4-FFF2-40B4-BE49-F238E27FC236}">
                    <a16:creationId xmlns:a16="http://schemas.microsoft.com/office/drawing/2014/main" id="{B998C82D-BA58-1059-1CCF-DB916AC0B947}"/>
                  </a:ext>
                </a:extLst>
              </p:cNvPr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avLst/>
                <a:gdLst/>
                <a:ahLst/>
                <a:cxnLst/>
                <a:rect l="l" t="t" r="r" b="b"/>
                <a:pathLst>
                  <a:path w="8189" h="11531" extrusionOk="0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3656;p48">
                <a:extLst>
                  <a:ext uri="{FF2B5EF4-FFF2-40B4-BE49-F238E27FC236}">
                    <a16:creationId xmlns:a16="http://schemas.microsoft.com/office/drawing/2014/main" id="{1615500A-1646-102D-BB35-CD07C30EDCB5}"/>
                  </a:ext>
                </a:extLst>
              </p:cNvPr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15849" extrusionOk="0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3657;p48">
                <a:extLst>
                  <a:ext uri="{FF2B5EF4-FFF2-40B4-BE49-F238E27FC236}">
                    <a16:creationId xmlns:a16="http://schemas.microsoft.com/office/drawing/2014/main" id="{B127F903-9C87-6C10-935E-C21C679F7827}"/>
                  </a:ext>
                </a:extLst>
              </p:cNvPr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53" extrusionOk="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3658;p48">
                <a:extLst>
                  <a:ext uri="{FF2B5EF4-FFF2-40B4-BE49-F238E27FC236}">
                    <a16:creationId xmlns:a16="http://schemas.microsoft.com/office/drawing/2014/main" id="{DC6A0A2E-019F-9255-9A22-4CA29DF33025}"/>
                  </a:ext>
                </a:extLst>
              </p:cNvPr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90" extrusionOk="0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3659;p48">
                <a:extLst>
                  <a:ext uri="{FF2B5EF4-FFF2-40B4-BE49-F238E27FC236}">
                    <a16:creationId xmlns:a16="http://schemas.microsoft.com/office/drawing/2014/main" id="{4FEA939F-776F-729C-8A44-35B46A6AD81F}"/>
                  </a:ext>
                </a:extLst>
              </p:cNvPr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3" extrusionOk="0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3660;p48">
                <a:extLst>
                  <a:ext uri="{FF2B5EF4-FFF2-40B4-BE49-F238E27FC236}">
                    <a16:creationId xmlns:a16="http://schemas.microsoft.com/office/drawing/2014/main" id="{739761CE-7950-68C4-4182-6CEF5CCCC659}"/>
                  </a:ext>
                </a:extLst>
              </p:cNvPr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90" extrusionOk="0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3661;p48">
                <a:extLst>
                  <a:ext uri="{FF2B5EF4-FFF2-40B4-BE49-F238E27FC236}">
                    <a16:creationId xmlns:a16="http://schemas.microsoft.com/office/drawing/2014/main" id="{5273DD14-3A9F-E637-FC7B-EB017D410DD4}"/>
                  </a:ext>
                </a:extLst>
              </p:cNvPr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56" extrusionOk="0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3662;p48">
                <a:extLst>
                  <a:ext uri="{FF2B5EF4-FFF2-40B4-BE49-F238E27FC236}">
                    <a16:creationId xmlns:a16="http://schemas.microsoft.com/office/drawing/2014/main" id="{122306A7-78FF-F393-1D85-E4FFB5B3E3A7}"/>
                  </a:ext>
                </a:extLst>
              </p:cNvPr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720" extrusionOk="0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3663;p48">
                <a:extLst>
                  <a:ext uri="{FF2B5EF4-FFF2-40B4-BE49-F238E27FC236}">
                    <a16:creationId xmlns:a16="http://schemas.microsoft.com/office/drawing/2014/main" id="{8711CAA7-7A06-1B93-0F36-C4B25C9FB231}"/>
                  </a:ext>
                </a:extLst>
              </p:cNvPr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279" extrusionOk="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3664;p48">
                <a:extLst>
                  <a:ext uri="{FF2B5EF4-FFF2-40B4-BE49-F238E27FC236}">
                    <a16:creationId xmlns:a16="http://schemas.microsoft.com/office/drawing/2014/main" id="{A659BF59-7C6E-BE9C-FB06-3234DCD813A5}"/>
                  </a:ext>
                </a:extLst>
              </p:cNvPr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4403" extrusionOk="0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3665;p48">
                <a:extLst>
                  <a:ext uri="{FF2B5EF4-FFF2-40B4-BE49-F238E27FC236}">
                    <a16:creationId xmlns:a16="http://schemas.microsoft.com/office/drawing/2014/main" id="{6CFE2C4F-3515-E493-7D66-D99C0A83F25C}"/>
                  </a:ext>
                </a:extLst>
              </p:cNvPr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52" extrusionOk="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3666;p48">
                <a:extLst>
                  <a:ext uri="{FF2B5EF4-FFF2-40B4-BE49-F238E27FC236}">
                    <a16:creationId xmlns:a16="http://schemas.microsoft.com/office/drawing/2014/main" id="{36DD8151-7700-5B30-397B-6280C18DE8AA}"/>
                  </a:ext>
                </a:extLst>
              </p:cNvPr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avLst/>
                <a:gdLst/>
                <a:ahLst/>
                <a:cxnLst/>
                <a:rect l="l" t="t" r="r" b="b"/>
                <a:pathLst>
                  <a:path w="19169" h="20828" extrusionOk="0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3667;p48">
                <a:extLst>
                  <a:ext uri="{FF2B5EF4-FFF2-40B4-BE49-F238E27FC236}">
                    <a16:creationId xmlns:a16="http://schemas.microsoft.com/office/drawing/2014/main" id="{0B23F1BC-E825-F962-331F-89D117913F6F}"/>
                  </a:ext>
                </a:extLst>
              </p:cNvPr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054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3668;p48">
                <a:extLst>
                  <a:ext uri="{FF2B5EF4-FFF2-40B4-BE49-F238E27FC236}">
                    <a16:creationId xmlns:a16="http://schemas.microsoft.com/office/drawing/2014/main" id="{4A24E1AF-1C7D-D59D-897C-910D07FD726D}"/>
                  </a:ext>
                </a:extLst>
              </p:cNvPr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8193" extrusionOk="0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3669;p48">
                <a:extLst>
                  <a:ext uri="{FF2B5EF4-FFF2-40B4-BE49-F238E27FC236}">
                    <a16:creationId xmlns:a16="http://schemas.microsoft.com/office/drawing/2014/main" id="{8BCC045B-A2EB-2C27-B598-0877697139E6}"/>
                  </a:ext>
                </a:extLst>
              </p:cNvPr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551" extrusionOk="0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3670;p48">
                <a:extLst>
                  <a:ext uri="{FF2B5EF4-FFF2-40B4-BE49-F238E27FC236}">
                    <a16:creationId xmlns:a16="http://schemas.microsoft.com/office/drawing/2014/main" id="{952099D5-3A75-6C8C-6100-798616C630A2}"/>
                  </a:ext>
                </a:extLst>
              </p:cNvPr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477" extrusionOk="0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3671;p48">
                <a:extLst>
                  <a:ext uri="{FF2B5EF4-FFF2-40B4-BE49-F238E27FC236}">
                    <a16:creationId xmlns:a16="http://schemas.microsoft.com/office/drawing/2014/main" id="{38D5BD2E-254B-B9AC-6B2A-AC8DBC64F243}"/>
                  </a:ext>
                </a:extLst>
              </p:cNvPr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13" extrusionOk="0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3672;p48">
                <a:extLst>
                  <a:ext uri="{FF2B5EF4-FFF2-40B4-BE49-F238E27FC236}">
                    <a16:creationId xmlns:a16="http://schemas.microsoft.com/office/drawing/2014/main" id="{C5B6FD16-537B-156C-D58B-4A52AF0F4474}"/>
                  </a:ext>
                </a:extLst>
              </p:cNvPr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144" extrusionOk="0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3673;p48">
                <a:extLst>
                  <a:ext uri="{FF2B5EF4-FFF2-40B4-BE49-F238E27FC236}">
                    <a16:creationId xmlns:a16="http://schemas.microsoft.com/office/drawing/2014/main" id="{9E053A30-E85F-2F1E-A6D5-526DC842A651}"/>
                  </a:ext>
                </a:extLst>
              </p:cNvPr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414" extrusionOk="0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3674;p48">
                <a:extLst>
                  <a:ext uri="{FF2B5EF4-FFF2-40B4-BE49-F238E27FC236}">
                    <a16:creationId xmlns:a16="http://schemas.microsoft.com/office/drawing/2014/main" id="{1FD39088-7991-BF1D-B92C-B82EBC47A842}"/>
                  </a:ext>
                </a:extLst>
              </p:cNvPr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91" extrusionOk="0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3675;p48">
                <a:extLst>
                  <a:ext uri="{FF2B5EF4-FFF2-40B4-BE49-F238E27FC236}">
                    <a16:creationId xmlns:a16="http://schemas.microsoft.com/office/drawing/2014/main" id="{0B21F6A9-BC2A-31A9-D44D-06268732D545}"/>
                  </a:ext>
                </a:extLst>
              </p:cNvPr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292" extrusionOk="0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3676;p48">
                <a:extLst>
                  <a:ext uri="{FF2B5EF4-FFF2-40B4-BE49-F238E27FC236}">
                    <a16:creationId xmlns:a16="http://schemas.microsoft.com/office/drawing/2014/main" id="{61048F9D-75C1-1EC4-7B93-BFC2C3EB05FC}"/>
                  </a:ext>
                </a:extLst>
              </p:cNvPr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93" extrusionOk="0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3677;p48">
                <a:extLst>
                  <a:ext uri="{FF2B5EF4-FFF2-40B4-BE49-F238E27FC236}">
                    <a16:creationId xmlns:a16="http://schemas.microsoft.com/office/drawing/2014/main" id="{014E8876-E2C2-022D-BB3C-22893D53DDEF}"/>
                  </a:ext>
                </a:extLst>
              </p:cNvPr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711" extrusionOk="0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3678;p48">
                <a:extLst>
                  <a:ext uri="{FF2B5EF4-FFF2-40B4-BE49-F238E27FC236}">
                    <a16:creationId xmlns:a16="http://schemas.microsoft.com/office/drawing/2014/main" id="{B84FD07D-EC37-B495-76BF-2C7B2FB90C51}"/>
                  </a:ext>
                </a:extLst>
              </p:cNvPr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avLst/>
                <a:gdLst/>
                <a:ahLst/>
                <a:cxnLst/>
                <a:rect l="l" t="t" r="r" b="b"/>
                <a:pathLst>
                  <a:path w="792" h="968" extrusionOk="0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3679;p48">
                <a:extLst>
                  <a:ext uri="{FF2B5EF4-FFF2-40B4-BE49-F238E27FC236}">
                    <a16:creationId xmlns:a16="http://schemas.microsoft.com/office/drawing/2014/main" id="{F5DBEFBA-B751-7E2A-D126-555C26CAB753}"/>
                  </a:ext>
                </a:extLst>
              </p:cNvPr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198" extrusionOk="0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3680;p48">
                <a:extLst>
                  <a:ext uri="{FF2B5EF4-FFF2-40B4-BE49-F238E27FC236}">
                    <a16:creationId xmlns:a16="http://schemas.microsoft.com/office/drawing/2014/main" id="{7171A2CA-5828-CA3B-ED61-9459133A38F0}"/>
                  </a:ext>
                </a:extLst>
              </p:cNvPr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783" extrusionOk="0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3681;p48">
                <a:extLst>
                  <a:ext uri="{FF2B5EF4-FFF2-40B4-BE49-F238E27FC236}">
                    <a16:creationId xmlns:a16="http://schemas.microsoft.com/office/drawing/2014/main" id="{369F74F6-593C-AE29-138D-F08FA4697BA9}"/>
                  </a:ext>
                </a:extLst>
              </p:cNvPr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avLst/>
                <a:gdLst/>
                <a:ahLst/>
                <a:cxnLst/>
                <a:rect l="l" t="t" r="r" b="b"/>
                <a:pathLst>
                  <a:path w="610" h="923" extrusionOk="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3682;p48">
                <a:extLst>
                  <a:ext uri="{FF2B5EF4-FFF2-40B4-BE49-F238E27FC236}">
                    <a16:creationId xmlns:a16="http://schemas.microsoft.com/office/drawing/2014/main" id="{471FFFFD-F0D9-50FB-666E-ED7F2B7C5F4B}"/>
                  </a:ext>
                </a:extLst>
              </p:cNvPr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800" extrusionOk="0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3683;p48">
                <a:extLst>
                  <a:ext uri="{FF2B5EF4-FFF2-40B4-BE49-F238E27FC236}">
                    <a16:creationId xmlns:a16="http://schemas.microsoft.com/office/drawing/2014/main" id="{05F8C30F-E81F-5FE0-9A9F-7F0525FCD2D6}"/>
                  </a:ext>
                </a:extLst>
              </p:cNvPr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2" extrusionOk="0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3684;p48">
                <a:extLst>
                  <a:ext uri="{FF2B5EF4-FFF2-40B4-BE49-F238E27FC236}">
                    <a16:creationId xmlns:a16="http://schemas.microsoft.com/office/drawing/2014/main" id="{F6650F09-6A0C-410E-74F6-5ACD421E3357}"/>
                  </a:ext>
                </a:extLst>
              </p:cNvPr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39" extrusionOk="0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3685;p48">
                <a:extLst>
                  <a:ext uri="{FF2B5EF4-FFF2-40B4-BE49-F238E27FC236}">
                    <a16:creationId xmlns:a16="http://schemas.microsoft.com/office/drawing/2014/main" id="{1D9EED90-1B8B-3445-EB46-1EEA5C3A608B}"/>
                  </a:ext>
                </a:extLst>
              </p:cNvPr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736" extrusionOk="0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3686;p48">
                <a:extLst>
                  <a:ext uri="{FF2B5EF4-FFF2-40B4-BE49-F238E27FC236}">
                    <a16:creationId xmlns:a16="http://schemas.microsoft.com/office/drawing/2014/main" id="{C7E067CE-1C38-F75B-CB45-2CF8AF701353}"/>
                  </a:ext>
                </a:extLst>
              </p:cNvPr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avLst/>
                <a:gdLst/>
                <a:ahLst/>
                <a:cxnLst/>
                <a:rect l="l" t="t" r="r" b="b"/>
                <a:pathLst>
                  <a:path w="15285" h="662" extrusionOk="0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3687;p48">
                <a:extLst>
                  <a:ext uri="{FF2B5EF4-FFF2-40B4-BE49-F238E27FC236}">
                    <a16:creationId xmlns:a16="http://schemas.microsoft.com/office/drawing/2014/main" id="{E07623FC-0B56-1139-D821-352C92F99BC2}"/>
                  </a:ext>
                </a:extLst>
              </p:cNvPr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8193" extrusionOk="0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3688;p48">
                <a:extLst>
                  <a:ext uri="{FF2B5EF4-FFF2-40B4-BE49-F238E27FC236}">
                    <a16:creationId xmlns:a16="http://schemas.microsoft.com/office/drawing/2014/main" id="{4D4361FF-EEEE-4B4C-96E0-DEC81591C073}"/>
                  </a:ext>
                </a:extLst>
              </p:cNvPr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avLst/>
                <a:gdLst/>
                <a:ahLst/>
                <a:cxnLst/>
                <a:rect l="l" t="t" r="r" b="b"/>
                <a:pathLst>
                  <a:path w="289" h="912" extrusionOk="0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3689;p48">
                <a:extLst>
                  <a:ext uri="{FF2B5EF4-FFF2-40B4-BE49-F238E27FC236}">
                    <a16:creationId xmlns:a16="http://schemas.microsoft.com/office/drawing/2014/main" id="{18F6530E-BBBC-7CD2-EA06-6EE15B54C9A3}"/>
                  </a:ext>
                </a:extLst>
              </p:cNvPr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8573" extrusionOk="0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3690;p48">
                <a:extLst>
                  <a:ext uri="{FF2B5EF4-FFF2-40B4-BE49-F238E27FC236}">
                    <a16:creationId xmlns:a16="http://schemas.microsoft.com/office/drawing/2014/main" id="{1E207813-D340-0ACA-2312-856D12CD19E1}"/>
                  </a:ext>
                </a:extLst>
              </p:cNvPr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avLst/>
                <a:gdLst/>
                <a:ahLst/>
                <a:cxnLst/>
                <a:rect l="l" t="t" r="r" b="b"/>
                <a:pathLst>
                  <a:path w="25265" h="30435" extrusionOk="0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3691;p48">
                <a:extLst>
                  <a:ext uri="{FF2B5EF4-FFF2-40B4-BE49-F238E27FC236}">
                    <a16:creationId xmlns:a16="http://schemas.microsoft.com/office/drawing/2014/main" id="{93F3D712-32F4-1E8D-A657-320953C39F35}"/>
                  </a:ext>
                </a:extLst>
              </p:cNvPr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8240" extrusionOk="0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3692;p48">
                <a:extLst>
                  <a:ext uri="{FF2B5EF4-FFF2-40B4-BE49-F238E27FC236}">
                    <a16:creationId xmlns:a16="http://schemas.microsoft.com/office/drawing/2014/main" id="{38F1127B-1054-9DE4-2522-2531EC9BCFC1}"/>
                  </a:ext>
                </a:extLst>
              </p:cNvPr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593" extrusionOk="0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3693;p48">
                <a:extLst>
                  <a:ext uri="{FF2B5EF4-FFF2-40B4-BE49-F238E27FC236}">
                    <a16:creationId xmlns:a16="http://schemas.microsoft.com/office/drawing/2014/main" id="{6740F5EF-0C4B-1CEB-A850-252C6783BCEA}"/>
                  </a:ext>
                </a:extLst>
              </p:cNvPr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097" extrusionOk="0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3694;p48">
                <a:extLst>
                  <a:ext uri="{FF2B5EF4-FFF2-40B4-BE49-F238E27FC236}">
                    <a16:creationId xmlns:a16="http://schemas.microsoft.com/office/drawing/2014/main" id="{64F29FE2-7EC7-D2B7-F345-28343614A252}"/>
                  </a:ext>
                </a:extLst>
              </p:cNvPr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183" extrusionOk="0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3695;p48">
                <a:extLst>
                  <a:ext uri="{FF2B5EF4-FFF2-40B4-BE49-F238E27FC236}">
                    <a16:creationId xmlns:a16="http://schemas.microsoft.com/office/drawing/2014/main" id="{BEE909E8-5935-1199-53C7-8FE8C6F6C0DA}"/>
                  </a:ext>
                </a:extLst>
              </p:cNvPr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186" extrusionOk="0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3696;p48">
                <a:extLst>
                  <a:ext uri="{FF2B5EF4-FFF2-40B4-BE49-F238E27FC236}">
                    <a16:creationId xmlns:a16="http://schemas.microsoft.com/office/drawing/2014/main" id="{A7C74E93-31B9-8917-3FFF-A06D4CDC79DD}"/>
                  </a:ext>
                </a:extLst>
              </p:cNvPr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135" extrusionOk="0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3697;p48">
                <a:extLst>
                  <a:ext uri="{FF2B5EF4-FFF2-40B4-BE49-F238E27FC236}">
                    <a16:creationId xmlns:a16="http://schemas.microsoft.com/office/drawing/2014/main" id="{FF2A78CB-14C8-A93E-ABCE-80028E7BDC95}"/>
                  </a:ext>
                </a:extLst>
              </p:cNvPr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135" extrusionOk="0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3698;p48">
                <a:extLst>
                  <a:ext uri="{FF2B5EF4-FFF2-40B4-BE49-F238E27FC236}">
                    <a16:creationId xmlns:a16="http://schemas.microsoft.com/office/drawing/2014/main" id="{81E01184-1AEC-97BB-1B45-72E2604631CC}"/>
                  </a:ext>
                </a:extLst>
              </p:cNvPr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4380" extrusionOk="0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3699;p48">
                <a:extLst>
                  <a:ext uri="{FF2B5EF4-FFF2-40B4-BE49-F238E27FC236}">
                    <a16:creationId xmlns:a16="http://schemas.microsoft.com/office/drawing/2014/main" id="{F00A58C8-ED22-EF85-F97F-49F3D368E37A}"/>
                  </a:ext>
                </a:extLst>
              </p:cNvPr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90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3700;p48">
                <a:extLst>
                  <a:ext uri="{FF2B5EF4-FFF2-40B4-BE49-F238E27FC236}">
                    <a16:creationId xmlns:a16="http://schemas.microsoft.com/office/drawing/2014/main" id="{104C481D-88C4-9FD3-1E66-7C45B682EA05}"/>
                  </a:ext>
                </a:extLst>
              </p:cNvPr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778" extrusionOk="0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3701;p48">
                <a:extLst>
                  <a:ext uri="{FF2B5EF4-FFF2-40B4-BE49-F238E27FC236}">
                    <a16:creationId xmlns:a16="http://schemas.microsoft.com/office/drawing/2014/main" id="{33890AC0-4A75-64B7-8C29-DC942C28E6DC}"/>
                  </a:ext>
                </a:extLst>
              </p:cNvPr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935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3702;p48">
                <a:extLst>
                  <a:ext uri="{FF2B5EF4-FFF2-40B4-BE49-F238E27FC236}">
                    <a16:creationId xmlns:a16="http://schemas.microsoft.com/office/drawing/2014/main" id="{24B7AC4A-E7E5-3451-E39C-D43B8BF06E22}"/>
                  </a:ext>
                </a:extLst>
              </p:cNvPr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4165" extrusionOk="0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3703;p48">
                <a:extLst>
                  <a:ext uri="{FF2B5EF4-FFF2-40B4-BE49-F238E27FC236}">
                    <a16:creationId xmlns:a16="http://schemas.microsoft.com/office/drawing/2014/main" id="{52B55CFC-A443-1867-323F-A0D4372FA4F4}"/>
                  </a:ext>
                </a:extLst>
              </p:cNvPr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avLst/>
                <a:gdLst/>
                <a:ahLst/>
                <a:cxnLst/>
                <a:rect l="l" t="t" r="r" b="b"/>
                <a:pathLst>
                  <a:path w="16827" h="11724" extrusionOk="0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3704;p48">
                <a:extLst>
                  <a:ext uri="{FF2B5EF4-FFF2-40B4-BE49-F238E27FC236}">
                    <a16:creationId xmlns:a16="http://schemas.microsoft.com/office/drawing/2014/main" id="{A919BF66-E0AE-4BE7-C3D6-E509D6AC264C}"/>
                  </a:ext>
                </a:extLst>
              </p:cNvPr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avLst/>
                <a:gdLst/>
                <a:ahLst/>
                <a:cxnLst/>
                <a:rect l="l" t="t" r="r" b="b"/>
                <a:pathLst>
                  <a:path w="18131" h="10780" extrusionOk="0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3705;p48">
                <a:extLst>
                  <a:ext uri="{FF2B5EF4-FFF2-40B4-BE49-F238E27FC236}">
                    <a16:creationId xmlns:a16="http://schemas.microsoft.com/office/drawing/2014/main" id="{65D34A2A-B353-CBA0-C48D-5B135F7DAE40}"/>
                  </a:ext>
                </a:extLst>
              </p:cNvPr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avLst/>
                <a:gdLst/>
                <a:ahLst/>
                <a:cxnLst/>
                <a:rect l="l" t="t" r="r" b="b"/>
                <a:pathLst>
                  <a:path w="25216" h="12660" extrusionOk="0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3706;p48">
                <a:extLst>
                  <a:ext uri="{FF2B5EF4-FFF2-40B4-BE49-F238E27FC236}">
                    <a16:creationId xmlns:a16="http://schemas.microsoft.com/office/drawing/2014/main" id="{53397D54-B2EF-36CB-867A-E957ADFAB535}"/>
                  </a:ext>
                </a:extLst>
              </p:cNvPr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690" extrusionOk="0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3707;p48">
              <a:extLst>
                <a:ext uri="{FF2B5EF4-FFF2-40B4-BE49-F238E27FC236}">
                  <a16:creationId xmlns:a16="http://schemas.microsoft.com/office/drawing/2014/main" id="{9DFB12B9-D57C-6443-16CF-FA2040697711}"/>
                </a:ext>
              </a:extLst>
            </p:cNvPr>
            <p:cNvSpPr/>
            <p:nvPr/>
          </p:nvSpPr>
          <p:spPr>
            <a:xfrm>
              <a:off x="1034447" y="2129893"/>
              <a:ext cx="993096" cy="568995"/>
            </a:xfrm>
            <a:custGeom>
              <a:avLst/>
              <a:gdLst/>
              <a:ahLst/>
              <a:cxnLst/>
              <a:rect l="l" t="t" r="r" b="b"/>
              <a:pathLst>
                <a:path w="62508" h="35814" extrusionOk="0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08;p48">
              <a:extLst>
                <a:ext uri="{FF2B5EF4-FFF2-40B4-BE49-F238E27FC236}">
                  <a16:creationId xmlns:a16="http://schemas.microsoft.com/office/drawing/2014/main" id="{6C0B92D9-76F1-EA03-1DFD-8F98F73923AD}"/>
                </a:ext>
              </a:extLst>
            </p:cNvPr>
            <p:cNvSpPr/>
            <p:nvPr/>
          </p:nvSpPr>
          <p:spPr>
            <a:xfrm>
              <a:off x="795372" y="2633241"/>
              <a:ext cx="141589" cy="66028"/>
            </a:xfrm>
            <a:custGeom>
              <a:avLst/>
              <a:gdLst/>
              <a:ahLst/>
              <a:cxnLst/>
              <a:rect l="l" t="t" r="r" b="b"/>
              <a:pathLst>
                <a:path w="8912" h="4156" extrusionOk="0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09;p48">
              <a:extLst>
                <a:ext uri="{FF2B5EF4-FFF2-40B4-BE49-F238E27FC236}">
                  <a16:creationId xmlns:a16="http://schemas.microsoft.com/office/drawing/2014/main" id="{EA19A870-91F9-7529-D3D9-566611DAF72F}"/>
                </a:ext>
              </a:extLst>
            </p:cNvPr>
            <p:cNvSpPr/>
            <p:nvPr/>
          </p:nvSpPr>
          <p:spPr>
            <a:xfrm>
              <a:off x="795594" y="2691627"/>
              <a:ext cx="127434" cy="2621"/>
            </a:xfrm>
            <a:custGeom>
              <a:avLst/>
              <a:gdLst/>
              <a:ahLst/>
              <a:cxnLst/>
              <a:rect l="l" t="t" r="r" b="b"/>
              <a:pathLst>
                <a:path w="8021" h="165" extrusionOk="0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10;p48">
              <a:extLst>
                <a:ext uri="{FF2B5EF4-FFF2-40B4-BE49-F238E27FC236}">
                  <a16:creationId xmlns:a16="http://schemas.microsoft.com/office/drawing/2014/main" id="{A12D8CFF-E21A-DDDF-6165-37A61A84E611}"/>
                </a:ext>
              </a:extLst>
            </p:cNvPr>
            <p:cNvSpPr/>
            <p:nvPr/>
          </p:nvSpPr>
          <p:spPr>
            <a:xfrm>
              <a:off x="872998" y="2677154"/>
              <a:ext cx="6768" cy="788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11;p48">
              <a:extLst>
                <a:ext uri="{FF2B5EF4-FFF2-40B4-BE49-F238E27FC236}">
                  <a16:creationId xmlns:a16="http://schemas.microsoft.com/office/drawing/2014/main" id="{B3D1F81C-970A-14EA-4DC9-ABAAE8477470}"/>
                </a:ext>
              </a:extLst>
            </p:cNvPr>
            <p:cNvSpPr/>
            <p:nvPr/>
          </p:nvSpPr>
          <p:spPr>
            <a:xfrm>
              <a:off x="877796" y="2678456"/>
              <a:ext cx="6482" cy="9358"/>
            </a:xfrm>
            <a:custGeom>
              <a:avLst/>
              <a:gdLst/>
              <a:ahLst/>
              <a:cxnLst/>
              <a:rect l="l" t="t" r="r" b="b"/>
              <a:pathLst>
                <a:path w="408" h="589" extrusionOk="0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12;p48">
              <a:extLst>
                <a:ext uri="{FF2B5EF4-FFF2-40B4-BE49-F238E27FC236}">
                  <a16:creationId xmlns:a16="http://schemas.microsoft.com/office/drawing/2014/main" id="{E4F140ED-5EDA-9776-E80A-07165E247159}"/>
                </a:ext>
              </a:extLst>
            </p:cNvPr>
            <p:cNvSpPr/>
            <p:nvPr/>
          </p:nvSpPr>
          <p:spPr>
            <a:xfrm>
              <a:off x="796500" y="2677726"/>
              <a:ext cx="22385" cy="14966"/>
            </a:xfrm>
            <a:custGeom>
              <a:avLst/>
              <a:gdLst/>
              <a:ahLst/>
              <a:cxnLst/>
              <a:rect l="l" t="t" r="r" b="b"/>
              <a:pathLst>
                <a:path w="1409" h="942" extrusionOk="0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13;p48">
              <a:extLst>
                <a:ext uri="{FF2B5EF4-FFF2-40B4-BE49-F238E27FC236}">
                  <a16:creationId xmlns:a16="http://schemas.microsoft.com/office/drawing/2014/main" id="{ACCC50C1-9142-0BD0-F3D8-1A7D2D50E5FF}"/>
                </a:ext>
              </a:extLst>
            </p:cNvPr>
            <p:cNvSpPr/>
            <p:nvPr/>
          </p:nvSpPr>
          <p:spPr>
            <a:xfrm>
              <a:off x="866342" y="2676645"/>
              <a:ext cx="7848" cy="3702"/>
            </a:xfrm>
            <a:custGeom>
              <a:avLst/>
              <a:gdLst/>
              <a:ahLst/>
              <a:cxnLst/>
              <a:rect l="l" t="t" r="r" b="b"/>
              <a:pathLst>
                <a:path w="494" h="233" extrusionOk="0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14;p48">
              <a:extLst>
                <a:ext uri="{FF2B5EF4-FFF2-40B4-BE49-F238E27FC236}">
                  <a16:creationId xmlns:a16="http://schemas.microsoft.com/office/drawing/2014/main" id="{A3C44622-088C-364E-FD73-6B3337DD0F36}"/>
                </a:ext>
              </a:extLst>
            </p:cNvPr>
            <p:cNvSpPr/>
            <p:nvPr/>
          </p:nvSpPr>
          <p:spPr>
            <a:xfrm>
              <a:off x="863498" y="2671641"/>
              <a:ext cx="9215" cy="2558"/>
            </a:xfrm>
            <a:custGeom>
              <a:avLst/>
              <a:gdLst/>
              <a:ahLst/>
              <a:cxnLst/>
              <a:rect l="l" t="t" r="r" b="b"/>
              <a:pathLst>
                <a:path w="580" h="161" extrusionOk="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15;p48">
              <a:extLst>
                <a:ext uri="{FF2B5EF4-FFF2-40B4-BE49-F238E27FC236}">
                  <a16:creationId xmlns:a16="http://schemas.microsoft.com/office/drawing/2014/main" id="{89060C7A-7AEB-0408-2350-7E76A5B3A47A}"/>
                </a:ext>
              </a:extLst>
            </p:cNvPr>
            <p:cNvSpPr/>
            <p:nvPr/>
          </p:nvSpPr>
          <p:spPr>
            <a:xfrm>
              <a:off x="1085653" y="1323507"/>
              <a:ext cx="76641" cy="106653"/>
            </a:xfrm>
            <a:custGeom>
              <a:avLst/>
              <a:gdLst/>
              <a:ahLst/>
              <a:cxnLst/>
              <a:rect l="l" t="t" r="r" b="b"/>
              <a:pathLst>
                <a:path w="4824" h="6713" extrusionOk="0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16;p48">
              <a:extLst>
                <a:ext uri="{FF2B5EF4-FFF2-40B4-BE49-F238E27FC236}">
                  <a16:creationId xmlns:a16="http://schemas.microsoft.com/office/drawing/2014/main" id="{D3BB5CAD-EBA4-6A51-EAF5-375045BF76CF}"/>
                </a:ext>
              </a:extLst>
            </p:cNvPr>
            <p:cNvSpPr/>
            <p:nvPr/>
          </p:nvSpPr>
          <p:spPr>
            <a:xfrm>
              <a:off x="726595" y="1385691"/>
              <a:ext cx="108194" cy="187965"/>
            </a:xfrm>
            <a:custGeom>
              <a:avLst/>
              <a:gdLst/>
              <a:ahLst/>
              <a:cxnLst/>
              <a:rect l="l" t="t" r="r" b="b"/>
              <a:pathLst>
                <a:path w="6810" h="11831" extrusionOk="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17;p48">
              <a:extLst>
                <a:ext uri="{FF2B5EF4-FFF2-40B4-BE49-F238E27FC236}">
                  <a16:creationId xmlns:a16="http://schemas.microsoft.com/office/drawing/2014/main" id="{4D7468F3-6B7E-0465-9CA3-75E357F7BD70}"/>
                </a:ext>
              </a:extLst>
            </p:cNvPr>
            <p:cNvSpPr/>
            <p:nvPr/>
          </p:nvSpPr>
          <p:spPr>
            <a:xfrm>
              <a:off x="695614" y="1359397"/>
              <a:ext cx="155539" cy="162466"/>
            </a:xfrm>
            <a:custGeom>
              <a:avLst/>
              <a:gdLst/>
              <a:ahLst/>
              <a:cxnLst/>
              <a:rect l="l" t="t" r="r" b="b"/>
              <a:pathLst>
                <a:path w="9790" h="10226" extrusionOk="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18;p48">
              <a:extLst>
                <a:ext uri="{FF2B5EF4-FFF2-40B4-BE49-F238E27FC236}">
                  <a16:creationId xmlns:a16="http://schemas.microsoft.com/office/drawing/2014/main" id="{5C464699-DB35-C912-957C-78E661E7C1D5}"/>
                </a:ext>
              </a:extLst>
            </p:cNvPr>
            <p:cNvSpPr/>
            <p:nvPr/>
          </p:nvSpPr>
          <p:spPr>
            <a:xfrm>
              <a:off x="521678" y="2644457"/>
              <a:ext cx="73782" cy="54780"/>
            </a:xfrm>
            <a:custGeom>
              <a:avLst/>
              <a:gdLst/>
              <a:ahLst/>
              <a:cxnLst/>
              <a:rect l="l" t="t" r="r" b="b"/>
              <a:pathLst>
                <a:path w="4644" h="3448" extrusionOk="0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19;p48">
              <a:extLst>
                <a:ext uri="{FF2B5EF4-FFF2-40B4-BE49-F238E27FC236}">
                  <a16:creationId xmlns:a16="http://schemas.microsoft.com/office/drawing/2014/main" id="{AB789C93-93D9-AE28-ADA8-73E8E5414A70}"/>
                </a:ext>
              </a:extLst>
            </p:cNvPr>
            <p:cNvSpPr/>
            <p:nvPr/>
          </p:nvSpPr>
          <p:spPr>
            <a:xfrm>
              <a:off x="556758" y="2646713"/>
              <a:ext cx="8023" cy="41911"/>
            </a:xfrm>
            <a:custGeom>
              <a:avLst/>
              <a:gdLst/>
              <a:ahLst/>
              <a:cxnLst/>
              <a:rect l="l" t="t" r="r" b="b"/>
              <a:pathLst>
                <a:path w="505" h="2638" extrusionOk="0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20;p48">
              <a:extLst>
                <a:ext uri="{FF2B5EF4-FFF2-40B4-BE49-F238E27FC236}">
                  <a16:creationId xmlns:a16="http://schemas.microsoft.com/office/drawing/2014/main" id="{0E0BF665-89F9-5337-C120-9F4B4F41A0F5}"/>
                </a:ext>
              </a:extLst>
            </p:cNvPr>
            <p:cNvSpPr/>
            <p:nvPr/>
          </p:nvSpPr>
          <p:spPr>
            <a:xfrm>
              <a:off x="523457" y="2681459"/>
              <a:ext cx="69810" cy="12869"/>
            </a:xfrm>
            <a:custGeom>
              <a:avLst/>
              <a:gdLst/>
              <a:ahLst/>
              <a:cxnLst/>
              <a:rect l="l" t="t" r="r" b="b"/>
              <a:pathLst>
                <a:path w="4394" h="810" extrusionOk="0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721;p48">
              <a:extLst>
                <a:ext uri="{FF2B5EF4-FFF2-40B4-BE49-F238E27FC236}">
                  <a16:creationId xmlns:a16="http://schemas.microsoft.com/office/drawing/2014/main" id="{B668CFAC-7B35-6C7B-202C-F24A304662EE}"/>
                </a:ext>
              </a:extLst>
            </p:cNvPr>
            <p:cNvSpPr/>
            <p:nvPr/>
          </p:nvSpPr>
          <p:spPr>
            <a:xfrm>
              <a:off x="505854" y="1912234"/>
              <a:ext cx="388386" cy="756213"/>
            </a:xfrm>
            <a:custGeom>
              <a:avLst/>
              <a:gdLst/>
              <a:ahLst/>
              <a:cxnLst/>
              <a:rect l="l" t="t" r="r" b="b"/>
              <a:pathLst>
                <a:path w="24446" h="47598" extrusionOk="0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722;p48">
              <a:extLst>
                <a:ext uri="{FF2B5EF4-FFF2-40B4-BE49-F238E27FC236}">
                  <a16:creationId xmlns:a16="http://schemas.microsoft.com/office/drawing/2014/main" id="{D67CE7F2-BAC2-2D53-ECAE-4B9F4F19AEE4}"/>
                </a:ext>
              </a:extLst>
            </p:cNvPr>
            <p:cNvSpPr/>
            <p:nvPr/>
          </p:nvSpPr>
          <p:spPr>
            <a:xfrm>
              <a:off x="716332" y="2013056"/>
              <a:ext cx="88080" cy="18779"/>
            </a:xfrm>
            <a:custGeom>
              <a:avLst/>
              <a:gdLst/>
              <a:ahLst/>
              <a:cxnLst/>
              <a:rect l="l" t="t" r="r" b="b"/>
              <a:pathLst>
                <a:path w="5544" h="1182" extrusionOk="0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23;p48">
              <a:extLst>
                <a:ext uri="{FF2B5EF4-FFF2-40B4-BE49-F238E27FC236}">
                  <a16:creationId xmlns:a16="http://schemas.microsoft.com/office/drawing/2014/main" id="{4F25CB0D-9303-75F2-3A51-959D11C14D96}"/>
                </a:ext>
              </a:extLst>
            </p:cNvPr>
            <p:cNvSpPr/>
            <p:nvPr/>
          </p:nvSpPr>
          <p:spPr>
            <a:xfrm>
              <a:off x="513019" y="2621134"/>
              <a:ext cx="113897" cy="4163"/>
            </a:xfrm>
            <a:custGeom>
              <a:avLst/>
              <a:gdLst/>
              <a:ahLst/>
              <a:cxnLst/>
              <a:rect l="l" t="t" r="r" b="b"/>
              <a:pathLst>
                <a:path w="7169" h="262" extrusionOk="0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24;p48">
              <a:extLst>
                <a:ext uri="{FF2B5EF4-FFF2-40B4-BE49-F238E27FC236}">
                  <a16:creationId xmlns:a16="http://schemas.microsoft.com/office/drawing/2014/main" id="{133166DD-2E09-F11D-F314-C1C21E76536E}"/>
                </a:ext>
              </a:extLst>
            </p:cNvPr>
            <p:cNvSpPr/>
            <p:nvPr/>
          </p:nvSpPr>
          <p:spPr>
            <a:xfrm>
              <a:off x="770445" y="2621087"/>
              <a:ext cx="122969" cy="4274"/>
            </a:xfrm>
            <a:custGeom>
              <a:avLst/>
              <a:gdLst/>
              <a:ahLst/>
              <a:cxnLst/>
              <a:rect l="l" t="t" r="r" b="b"/>
              <a:pathLst>
                <a:path w="7740" h="269" extrusionOk="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25;p48">
              <a:extLst>
                <a:ext uri="{FF2B5EF4-FFF2-40B4-BE49-F238E27FC236}">
                  <a16:creationId xmlns:a16="http://schemas.microsoft.com/office/drawing/2014/main" id="{F22A6EA6-FF04-1C44-C29C-5AA1F32448C7}"/>
                </a:ext>
              </a:extLst>
            </p:cNvPr>
            <p:cNvSpPr/>
            <p:nvPr/>
          </p:nvSpPr>
          <p:spPr>
            <a:xfrm>
              <a:off x="566497" y="2033599"/>
              <a:ext cx="127942" cy="589569"/>
            </a:xfrm>
            <a:custGeom>
              <a:avLst/>
              <a:gdLst/>
              <a:ahLst/>
              <a:cxnLst/>
              <a:rect l="l" t="t" r="r" b="b"/>
              <a:pathLst>
                <a:path w="8053" h="37109" extrusionOk="0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26;p48">
              <a:extLst>
                <a:ext uri="{FF2B5EF4-FFF2-40B4-BE49-F238E27FC236}">
                  <a16:creationId xmlns:a16="http://schemas.microsoft.com/office/drawing/2014/main" id="{49C31A04-645F-EE4C-C7C9-F593EF2C9EF9}"/>
                </a:ext>
              </a:extLst>
            </p:cNvPr>
            <p:cNvSpPr/>
            <p:nvPr/>
          </p:nvSpPr>
          <p:spPr>
            <a:xfrm>
              <a:off x="825225" y="2030453"/>
              <a:ext cx="7245" cy="592779"/>
            </a:xfrm>
            <a:custGeom>
              <a:avLst/>
              <a:gdLst/>
              <a:ahLst/>
              <a:cxnLst/>
              <a:rect l="l" t="t" r="r" b="b"/>
              <a:pathLst>
                <a:path w="456" h="37311" extrusionOk="0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27;p48">
              <a:extLst>
                <a:ext uri="{FF2B5EF4-FFF2-40B4-BE49-F238E27FC236}">
                  <a16:creationId xmlns:a16="http://schemas.microsoft.com/office/drawing/2014/main" id="{D9F19DC7-3FE8-2807-EC03-88CEB63CAB42}"/>
                </a:ext>
              </a:extLst>
            </p:cNvPr>
            <p:cNvSpPr/>
            <p:nvPr/>
          </p:nvSpPr>
          <p:spPr>
            <a:xfrm>
              <a:off x="528923" y="1403087"/>
              <a:ext cx="609159" cy="525082"/>
            </a:xfrm>
            <a:custGeom>
              <a:avLst/>
              <a:gdLst/>
              <a:ahLst/>
              <a:cxnLst/>
              <a:rect l="l" t="t" r="r" b="b"/>
              <a:pathLst>
                <a:path w="38342" h="33050" extrusionOk="0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28;p48">
              <a:extLst>
                <a:ext uri="{FF2B5EF4-FFF2-40B4-BE49-F238E27FC236}">
                  <a16:creationId xmlns:a16="http://schemas.microsoft.com/office/drawing/2014/main" id="{D1B3A662-3D26-A10B-7799-FA9A9DBF0D75}"/>
                </a:ext>
              </a:extLst>
            </p:cNvPr>
            <p:cNvSpPr/>
            <p:nvPr/>
          </p:nvSpPr>
          <p:spPr>
            <a:xfrm>
              <a:off x="632716" y="1641591"/>
              <a:ext cx="9215" cy="286579"/>
            </a:xfrm>
            <a:custGeom>
              <a:avLst/>
              <a:gdLst/>
              <a:ahLst/>
              <a:cxnLst/>
              <a:rect l="l" t="t" r="r" b="b"/>
              <a:pathLst>
                <a:path w="580" h="18038" extrusionOk="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29;p48">
              <a:extLst>
                <a:ext uri="{FF2B5EF4-FFF2-40B4-BE49-F238E27FC236}">
                  <a16:creationId xmlns:a16="http://schemas.microsoft.com/office/drawing/2014/main" id="{A5068B8D-F2E0-C6ED-0D40-FD605FCECD25}"/>
                </a:ext>
              </a:extLst>
            </p:cNvPr>
            <p:cNvSpPr/>
            <p:nvPr/>
          </p:nvSpPr>
          <p:spPr>
            <a:xfrm>
              <a:off x="986578" y="1542230"/>
              <a:ext cx="13234" cy="29710"/>
            </a:xfrm>
            <a:custGeom>
              <a:avLst/>
              <a:gdLst/>
              <a:ahLst/>
              <a:cxnLst/>
              <a:rect l="l" t="t" r="r" b="b"/>
              <a:pathLst>
                <a:path w="833" h="1870" extrusionOk="0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30;p48">
              <a:extLst>
                <a:ext uri="{FF2B5EF4-FFF2-40B4-BE49-F238E27FC236}">
                  <a16:creationId xmlns:a16="http://schemas.microsoft.com/office/drawing/2014/main" id="{081816AA-3667-F367-842A-A0B41BCF95EA}"/>
                </a:ext>
              </a:extLst>
            </p:cNvPr>
            <p:cNvSpPr/>
            <p:nvPr/>
          </p:nvSpPr>
          <p:spPr>
            <a:xfrm>
              <a:off x="986578" y="1542230"/>
              <a:ext cx="23021" cy="18509"/>
            </a:xfrm>
            <a:custGeom>
              <a:avLst/>
              <a:gdLst/>
              <a:ahLst/>
              <a:cxnLst/>
              <a:rect l="l" t="t" r="r" b="b"/>
              <a:pathLst>
                <a:path w="1449" h="1165" extrusionOk="0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31;p48">
              <a:extLst>
                <a:ext uri="{FF2B5EF4-FFF2-40B4-BE49-F238E27FC236}">
                  <a16:creationId xmlns:a16="http://schemas.microsoft.com/office/drawing/2014/main" id="{83B39023-4419-64EE-0678-F56D272630DA}"/>
                </a:ext>
              </a:extLst>
            </p:cNvPr>
            <p:cNvSpPr/>
            <p:nvPr/>
          </p:nvSpPr>
          <p:spPr>
            <a:xfrm>
              <a:off x="1072387" y="1416465"/>
              <a:ext cx="58164" cy="31044"/>
            </a:xfrm>
            <a:custGeom>
              <a:avLst/>
              <a:gdLst/>
              <a:ahLst/>
              <a:cxnLst/>
              <a:rect l="l" t="t" r="r" b="b"/>
              <a:pathLst>
                <a:path w="3661" h="1954" extrusionOk="0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32;p48">
              <a:extLst>
                <a:ext uri="{FF2B5EF4-FFF2-40B4-BE49-F238E27FC236}">
                  <a16:creationId xmlns:a16="http://schemas.microsoft.com/office/drawing/2014/main" id="{B23A0BCF-91F0-EDE6-1FDB-FC19ADE47A32}"/>
                </a:ext>
              </a:extLst>
            </p:cNvPr>
            <p:cNvSpPr/>
            <p:nvPr/>
          </p:nvSpPr>
          <p:spPr>
            <a:xfrm>
              <a:off x="608503" y="1778954"/>
              <a:ext cx="29980" cy="6768"/>
            </a:xfrm>
            <a:custGeom>
              <a:avLst/>
              <a:gdLst/>
              <a:ahLst/>
              <a:cxnLst/>
              <a:rect l="l" t="t" r="r" b="b"/>
              <a:pathLst>
                <a:path w="1887" h="426" extrusionOk="0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33;p48">
              <a:extLst>
                <a:ext uri="{FF2B5EF4-FFF2-40B4-BE49-F238E27FC236}">
                  <a16:creationId xmlns:a16="http://schemas.microsoft.com/office/drawing/2014/main" id="{91A08D55-EDED-AE84-47A1-C538BDE7AA31}"/>
                </a:ext>
              </a:extLst>
            </p:cNvPr>
            <p:cNvSpPr/>
            <p:nvPr/>
          </p:nvSpPr>
          <p:spPr>
            <a:xfrm>
              <a:off x="814961" y="1562010"/>
              <a:ext cx="50332" cy="65949"/>
            </a:xfrm>
            <a:custGeom>
              <a:avLst/>
              <a:gdLst/>
              <a:ahLst/>
              <a:cxnLst/>
              <a:rect l="l" t="t" r="r" b="b"/>
              <a:pathLst>
                <a:path w="3168" h="4151" extrusionOk="0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34;p48">
              <a:extLst>
                <a:ext uri="{FF2B5EF4-FFF2-40B4-BE49-F238E27FC236}">
                  <a16:creationId xmlns:a16="http://schemas.microsoft.com/office/drawing/2014/main" id="{A307A7F2-0526-702A-6C7F-791ACF9832A2}"/>
                </a:ext>
              </a:extLst>
            </p:cNvPr>
            <p:cNvSpPr/>
            <p:nvPr/>
          </p:nvSpPr>
          <p:spPr>
            <a:xfrm>
              <a:off x="633240" y="1912822"/>
              <a:ext cx="245700" cy="15411"/>
            </a:xfrm>
            <a:custGeom>
              <a:avLst/>
              <a:gdLst/>
              <a:ahLst/>
              <a:cxnLst/>
              <a:rect l="l" t="t" r="r" b="b"/>
              <a:pathLst>
                <a:path w="15465" h="970" extrusionOk="0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735;p48">
              <a:extLst>
                <a:ext uri="{FF2B5EF4-FFF2-40B4-BE49-F238E27FC236}">
                  <a16:creationId xmlns:a16="http://schemas.microsoft.com/office/drawing/2014/main" id="{2FD06693-F6AA-B9B1-C7F4-6646A9213850}"/>
                </a:ext>
              </a:extLst>
            </p:cNvPr>
            <p:cNvSpPr/>
            <p:nvPr/>
          </p:nvSpPr>
          <p:spPr>
            <a:xfrm>
              <a:off x="575982" y="1559579"/>
              <a:ext cx="207475" cy="162609"/>
            </a:xfrm>
            <a:custGeom>
              <a:avLst/>
              <a:gdLst/>
              <a:ahLst/>
              <a:cxnLst/>
              <a:rect l="l" t="t" r="r" b="b"/>
              <a:pathLst>
                <a:path w="13059" h="10235" extrusionOk="0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736;p48">
              <a:extLst>
                <a:ext uri="{FF2B5EF4-FFF2-40B4-BE49-F238E27FC236}">
                  <a16:creationId xmlns:a16="http://schemas.microsoft.com/office/drawing/2014/main" id="{CC5CDD10-3093-372E-3A67-A305364D47F8}"/>
                </a:ext>
              </a:extLst>
            </p:cNvPr>
            <p:cNvSpPr/>
            <p:nvPr/>
          </p:nvSpPr>
          <p:spPr>
            <a:xfrm>
              <a:off x="751586" y="1698801"/>
              <a:ext cx="122493" cy="163800"/>
            </a:xfrm>
            <a:custGeom>
              <a:avLst/>
              <a:gdLst/>
              <a:ahLst/>
              <a:cxnLst/>
              <a:rect l="l" t="t" r="r" b="b"/>
              <a:pathLst>
                <a:path w="7710" h="10310" extrusionOk="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737;p48">
              <a:extLst>
                <a:ext uri="{FF2B5EF4-FFF2-40B4-BE49-F238E27FC236}">
                  <a16:creationId xmlns:a16="http://schemas.microsoft.com/office/drawing/2014/main" id="{FFC9718F-095E-BA92-A22C-698665FA0883}"/>
                </a:ext>
              </a:extLst>
            </p:cNvPr>
            <p:cNvSpPr/>
            <p:nvPr/>
          </p:nvSpPr>
          <p:spPr>
            <a:xfrm>
              <a:off x="639595" y="1767451"/>
              <a:ext cx="98773" cy="155491"/>
            </a:xfrm>
            <a:custGeom>
              <a:avLst/>
              <a:gdLst/>
              <a:ahLst/>
              <a:cxnLst/>
              <a:rect l="l" t="t" r="r" b="b"/>
              <a:pathLst>
                <a:path w="6217" h="9787" extrusionOk="0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738;p48">
              <a:extLst>
                <a:ext uri="{FF2B5EF4-FFF2-40B4-BE49-F238E27FC236}">
                  <a16:creationId xmlns:a16="http://schemas.microsoft.com/office/drawing/2014/main" id="{22F536EE-26ED-A3DC-A35A-D58D685FFCCB}"/>
                </a:ext>
              </a:extLst>
            </p:cNvPr>
            <p:cNvSpPr/>
            <p:nvPr/>
          </p:nvSpPr>
          <p:spPr>
            <a:xfrm>
              <a:off x="722258" y="1692923"/>
              <a:ext cx="27787" cy="27231"/>
            </a:xfrm>
            <a:custGeom>
              <a:avLst/>
              <a:gdLst/>
              <a:ahLst/>
              <a:cxnLst/>
              <a:rect l="l" t="t" r="r" b="b"/>
              <a:pathLst>
                <a:path w="1749" h="1714" extrusionOk="0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39;p48">
              <a:extLst>
                <a:ext uri="{FF2B5EF4-FFF2-40B4-BE49-F238E27FC236}">
                  <a16:creationId xmlns:a16="http://schemas.microsoft.com/office/drawing/2014/main" id="{2CB1421D-5486-1032-A00E-CF150C50D256}"/>
                </a:ext>
              </a:extLst>
            </p:cNvPr>
            <p:cNvSpPr/>
            <p:nvPr/>
          </p:nvSpPr>
          <p:spPr>
            <a:xfrm>
              <a:off x="560602" y="1755567"/>
              <a:ext cx="49045" cy="115026"/>
            </a:xfrm>
            <a:custGeom>
              <a:avLst/>
              <a:gdLst/>
              <a:ahLst/>
              <a:cxnLst/>
              <a:rect l="l" t="t" r="r" b="b"/>
              <a:pathLst>
                <a:path w="3087" h="7240" extrusionOk="0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740;p48">
              <a:extLst>
                <a:ext uri="{FF2B5EF4-FFF2-40B4-BE49-F238E27FC236}">
                  <a16:creationId xmlns:a16="http://schemas.microsoft.com/office/drawing/2014/main" id="{8D0B2252-6F28-FB3F-65C6-5569BAB940E5}"/>
                </a:ext>
              </a:extLst>
            </p:cNvPr>
            <p:cNvSpPr/>
            <p:nvPr/>
          </p:nvSpPr>
          <p:spPr>
            <a:xfrm>
              <a:off x="904551" y="1590480"/>
              <a:ext cx="128848" cy="65965"/>
            </a:xfrm>
            <a:custGeom>
              <a:avLst/>
              <a:gdLst/>
              <a:ahLst/>
              <a:cxnLst/>
              <a:rect l="l" t="t" r="r" b="b"/>
              <a:pathLst>
                <a:path w="8110" h="4152" extrusionOk="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41;p48">
              <a:extLst>
                <a:ext uri="{FF2B5EF4-FFF2-40B4-BE49-F238E27FC236}">
                  <a16:creationId xmlns:a16="http://schemas.microsoft.com/office/drawing/2014/main" id="{2A1AC952-3424-3DAD-2538-21877C5AD170}"/>
                </a:ext>
              </a:extLst>
            </p:cNvPr>
            <p:cNvSpPr/>
            <p:nvPr/>
          </p:nvSpPr>
          <p:spPr>
            <a:xfrm>
              <a:off x="1008344" y="1425155"/>
              <a:ext cx="74131" cy="92036"/>
            </a:xfrm>
            <a:custGeom>
              <a:avLst/>
              <a:gdLst/>
              <a:ahLst/>
              <a:cxnLst/>
              <a:rect l="l" t="t" r="r" b="b"/>
              <a:pathLst>
                <a:path w="4666" h="5793" extrusionOk="0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42;p48">
              <a:extLst>
                <a:ext uri="{FF2B5EF4-FFF2-40B4-BE49-F238E27FC236}">
                  <a16:creationId xmlns:a16="http://schemas.microsoft.com/office/drawing/2014/main" id="{8867AF59-0F1C-34D9-11B4-4C17325A621D}"/>
                </a:ext>
              </a:extLst>
            </p:cNvPr>
            <p:cNvSpPr/>
            <p:nvPr/>
          </p:nvSpPr>
          <p:spPr>
            <a:xfrm>
              <a:off x="726468" y="1558213"/>
              <a:ext cx="71589" cy="2224"/>
            </a:xfrm>
            <a:custGeom>
              <a:avLst/>
              <a:gdLst/>
              <a:ahLst/>
              <a:cxnLst/>
              <a:rect l="l" t="t" r="r" b="b"/>
              <a:pathLst>
                <a:path w="4506" h="140" extrusionOk="0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3" name="TextBox 2522">
            <a:extLst>
              <a:ext uri="{FF2B5EF4-FFF2-40B4-BE49-F238E27FC236}">
                <a16:creationId xmlns:a16="http://schemas.microsoft.com/office/drawing/2014/main" id="{EF4182DE-6CCD-CE72-D1C2-28275695A2C3}"/>
              </a:ext>
            </a:extLst>
          </p:cNvPr>
          <p:cNvSpPr txBox="1"/>
          <p:nvPr/>
        </p:nvSpPr>
        <p:spPr>
          <a:xfrm>
            <a:off x="938921" y="3985123"/>
            <a:ext cx="120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>
                <a:solidFill>
                  <a:schemeClr val="accent4"/>
                </a:solidFill>
                <a:latin typeface="Anaheim" panose="020B0604020202020204" charset="0"/>
              </a:rPr>
              <a:t>Eliscops</a:t>
            </a:r>
            <a:endParaRPr lang="en-IN" b="1" u="sng">
              <a:solidFill>
                <a:schemeClr val="accent4"/>
              </a:solidFill>
              <a:latin typeface="Anaheim" panose="020B0604020202020204" charset="0"/>
            </a:endParaRPr>
          </a:p>
        </p:txBody>
      </p:sp>
      <p:sp>
        <p:nvSpPr>
          <p:cNvPr id="2524" name="TextBox 2523">
            <a:extLst>
              <a:ext uri="{FF2B5EF4-FFF2-40B4-BE49-F238E27FC236}">
                <a16:creationId xmlns:a16="http://schemas.microsoft.com/office/drawing/2014/main" id="{6F1E5485-82DD-2511-B20E-F42FD965ADDA}"/>
              </a:ext>
            </a:extLst>
          </p:cNvPr>
          <p:cNvSpPr txBox="1"/>
          <p:nvPr/>
        </p:nvSpPr>
        <p:spPr>
          <a:xfrm>
            <a:off x="938921" y="3817479"/>
            <a:ext cx="199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Anaheim" panose="020B0604020202020204" charset="0"/>
              </a:rPr>
              <a:t>Done By</a:t>
            </a:r>
            <a:endParaRPr lang="en-IN">
              <a:solidFill>
                <a:schemeClr val="accent5"/>
              </a:solidFill>
              <a:latin typeface="Anaheim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562720" y="2094209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In this project, our aim is to revolutionize the way site owners oversee their projects' progress. By leveraging a dynamic blend of cutting-edge technologies, including HTML, CSS, Node.js, MongoDB, Express.js, React, Tailwind, and Chart.js, we've crafted a sophisticated yet user-friendly dashboard. This dashboard empowers bridge owners to effortlessly track a multitude of critical metrics: daily work efficiency, pending tasks, budget allocations, departmental hierarchies, and the progress of various project segments.</a:t>
            </a:r>
            <a:endParaRPr sz="120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330333" y="3401909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76353" y="48866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 flipH="1">
            <a:off x="61270" y="2033131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695132" y="1903422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The challenge we're addressing stems from the fact that site owners, often non-technical individuals, grapple with the time-consuming task of manually supervising each department's progress. Their busy schedules leave them with limited opportunities to visit individual departments and comprehensively gauge the overall advancement of their project.</a:t>
            </a:r>
            <a:endParaRPr sz="160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330333" y="3401909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76353" y="48866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 flipH="1">
            <a:off x="61270" y="2033131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7215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2"/>
          <p:cNvSpPr/>
          <p:nvPr/>
        </p:nvSpPr>
        <p:spPr>
          <a:xfrm>
            <a:off x="553491" y="1728892"/>
            <a:ext cx="667500" cy="6675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2"/>
          <p:cNvSpPr/>
          <p:nvPr/>
        </p:nvSpPr>
        <p:spPr>
          <a:xfrm>
            <a:off x="481669" y="1682700"/>
            <a:ext cx="667500" cy="667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2"/>
          <p:cNvSpPr txBox="1">
            <a:spLocks noGrp="1"/>
          </p:cNvSpPr>
          <p:nvPr>
            <p:ph type="ctrTitle"/>
          </p:nvPr>
        </p:nvSpPr>
        <p:spPr>
          <a:xfrm>
            <a:off x="303466" y="2507332"/>
            <a:ext cx="112458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javascripts</a:t>
            </a:r>
            <a:endParaRPr/>
          </a:p>
        </p:txBody>
      </p:sp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</a:t>
            </a:r>
            <a:r>
              <a:rPr lang="en"/>
              <a:t>anguages and frameworks</a:t>
            </a:r>
            <a:endParaRPr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54EFE73-0732-E0FE-3A7C-B74DE6DE5759}"/>
              </a:ext>
            </a:extLst>
          </p:cNvPr>
          <p:cNvGrpSpPr/>
          <p:nvPr/>
        </p:nvGrpSpPr>
        <p:grpSpPr>
          <a:xfrm>
            <a:off x="4162370" y="3609931"/>
            <a:ext cx="1331212" cy="1209532"/>
            <a:chOff x="5159836" y="1574692"/>
            <a:chExt cx="1331212" cy="1209532"/>
          </a:xfrm>
        </p:grpSpPr>
        <p:sp>
          <p:nvSpPr>
            <p:cNvPr id="18" name="Google Shape;784;p32">
              <a:extLst>
                <a:ext uri="{FF2B5EF4-FFF2-40B4-BE49-F238E27FC236}">
                  <a16:creationId xmlns:a16="http://schemas.microsoft.com/office/drawing/2014/main" id="{45BD013A-B681-F573-0869-3D3F4B7E1AA6}"/>
                </a:ext>
              </a:extLst>
            </p:cNvPr>
            <p:cNvSpPr/>
            <p:nvPr/>
          </p:nvSpPr>
          <p:spPr>
            <a:xfrm>
              <a:off x="5491692" y="1620884"/>
              <a:ext cx="6675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6;p32">
              <a:extLst>
                <a:ext uri="{FF2B5EF4-FFF2-40B4-BE49-F238E27FC236}">
                  <a16:creationId xmlns:a16="http://schemas.microsoft.com/office/drawing/2014/main" id="{2C6F1392-BB68-559F-8A0E-74D39246B4D7}"/>
                </a:ext>
              </a:extLst>
            </p:cNvPr>
            <p:cNvSpPr/>
            <p:nvPr/>
          </p:nvSpPr>
          <p:spPr>
            <a:xfrm>
              <a:off x="5441351" y="1574692"/>
              <a:ext cx="6675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8;p32">
              <a:extLst>
                <a:ext uri="{FF2B5EF4-FFF2-40B4-BE49-F238E27FC236}">
                  <a16:creationId xmlns:a16="http://schemas.microsoft.com/office/drawing/2014/main" id="{0696FBC8-C163-58DE-09BC-6C0B8FA6A128}"/>
                </a:ext>
              </a:extLst>
            </p:cNvPr>
            <p:cNvSpPr txBox="1">
              <a:spLocks/>
            </p:cNvSpPr>
            <p:nvPr/>
          </p:nvSpPr>
          <p:spPr>
            <a:xfrm>
              <a:off x="5159836" y="2399324"/>
              <a:ext cx="1331212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Staatliches"/>
                <a:buNone/>
                <a:defRPr sz="16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pPr algn="ctr"/>
              <a:r>
                <a:rPr lang="en-US"/>
                <a:t>React tailwind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3B3294A-0EF1-EFE6-8023-25D4A388E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1870" y="1726758"/>
              <a:ext cx="616022" cy="369408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7BA7354-0FE2-5B38-7443-7F7F4A9D4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74" y="1724532"/>
            <a:ext cx="569795" cy="6527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F6BBF6A-3946-710C-3E50-8EC274B7403A}"/>
              </a:ext>
            </a:extLst>
          </p:cNvPr>
          <p:cNvGrpSpPr/>
          <p:nvPr/>
        </p:nvGrpSpPr>
        <p:grpSpPr>
          <a:xfrm>
            <a:off x="2916589" y="1663594"/>
            <a:ext cx="1124587" cy="1209532"/>
            <a:chOff x="1612791" y="1554668"/>
            <a:chExt cx="1124587" cy="1209532"/>
          </a:xfrm>
        </p:grpSpPr>
        <p:sp>
          <p:nvSpPr>
            <p:cNvPr id="6" name="Google Shape;784;p32">
              <a:extLst>
                <a:ext uri="{FF2B5EF4-FFF2-40B4-BE49-F238E27FC236}">
                  <a16:creationId xmlns:a16="http://schemas.microsoft.com/office/drawing/2014/main" id="{9AB331CD-F795-B51A-13A8-F033FA67761F}"/>
                </a:ext>
              </a:extLst>
            </p:cNvPr>
            <p:cNvSpPr/>
            <p:nvPr/>
          </p:nvSpPr>
          <p:spPr>
            <a:xfrm>
              <a:off x="1841335" y="1600860"/>
              <a:ext cx="6675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6;p32">
              <a:extLst>
                <a:ext uri="{FF2B5EF4-FFF2-40B4-BE49-F238E27FC236}">
                  <a16:creationId xmlns:a16="http://schemas.microsoft.com/office/drawing/2014/main" id="{BCFC4A83-C772-54A6-B7DA-E7A0484FDDE4}"/>
                </a:ext>
              </a:extLst>
            </p:cNvPr>
            <p:cNvSpPr/>
            <p:nvPr/>
          </p:nvSpPr>
          <p:spPr>
            <a:xfrm>
              <a:off x="1790994" y="1554668"/>
              <a:ext cx="6675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8;p32">
              <a:extLst>
                <a:ext uri="{FF2B5EF4-FFF2-40B4-BE49-F238E27FC236}">
                  <a16:creationId xmlns:a16="http://schemas.microsoft.com/office/drawing/2014/main" id="{87BC1543-FAF7-AF77-BE03-9D9781CF3B64}"/>
                </a:ext>
              </a:extLst>
            </p:cNvPr>
            <p:cNvSpPr txBox="1">
              <a:spLocks/>
            </p:cNvSpPr>
            <p:nvPr/>
          </p:nvSpPr>
          <p:spPr>
            <a:xfrm>
              <a:off x="1612791" y="2379300"/>
              <a:ext cx="1124587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Staatliches"/>
                <a:buNone/>
                <a:defRPr sz="16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pPr algn="ctr"/>
              <a:r>
                <a:rPr lang="en-US"/>
                <a:t>Node js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33E5282-D4DE-F034-BE10-EB9E327A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335" y="1620884"/>
              <a:ext cx="581156" cy="58115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508737-316A-675D-6D9D-96F7EE05AD31}"/>
              </a:ext>
            </a:extLst>
          </p:cNvPr>
          <p:cNvGrpSpPr/>
          <p:nvPr/>
        </p:nvGrpSpPr>
        <p:grpSpPr>
          <a:xfrm>
            <a:off x="1860197" y="3632092"/>
            <a:ext cx="1124587" cy="1209532"/>
            <a:chOff x="4067177" y="1554668"/>
            <a:chExt cx="1124587" cy="1209532"/>
          </a:xfrm>
        </p:grpSpPr>
        <p:sp>
          <p:nvSpPr>
            <p:cNvPr id="15" name="Google Shape;784;p32">
              <a:extLst>
                <a:ext uri="{FF2B5EF4-FFF2-40B4-BE49-F238E27FC236}">
                  <a16:creationId xmlns:a16="http://schemas.microsoft.com/office/drawing/2014/main" id="{73C71717-C14A-A6A0-BF91-2965F03706B3}"/>
                </a:ext>
              </a:extLst>
            </p:cNvPr>
            <p:cNvSpPr/>
            <p:nvPr/>
          </p:nvSpPr>
          <p:spPr>
            <a:xfrm>
              <a:off x="4295721" y="1600860"/>
              <a:ext cx="6675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6;p32">
              <a:extLst>
                <a:ext uri="{FF2B5EF4-FFF2-40B4-BE49-F238E27FC236}">
                  <a16:creationId xmlns:a16="http://schemas.microsoft.com/office/drawing/2014/main" id="{1CDC2180-6A3B-74A7-FFC7-801CDC13F9F5}"/>
                </a:ext>
              </a:extLst>
            </p:cNvPr>
            <p:cNvSpPr/>
            <p:nvPr/>
          </p:nvSpPr>
          <p:spPr>
            <a:xfrm>
              <a:off x="4245380" y="1554668"/>
              <a:ext cx="6675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8;p32">
              <a:extLst>
                <a:ext uri="{FF2B5EF4-FFF2-40B4-BE49-F238E27FC236}">
                  <a16:creationId xmlns:a16="http://schemas.microsoft.com/office/drawing/2014/main" id="{FDE66015-ACBF-C8F2-D35F-B703E2D1B5C8}"/>
                </a:ext>
              </a:extLst>
            </p:cNvPr>
            <p:cNvSpPr txBox="1">
              <a:spLocks/>
            </p:cNvSpPr>
            <p:nvPr/>
          </p:nvSpPr>
          <p:spPr>
            <a:xfrm>
              <a:off x="4067177" y="2379300"/>
              <a:ext cx="1124587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Staatliches"/>
                <a:buNone/>
                <a:defRPr sz="16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pPr algn="ctr"/>
              <a:r>
                <a:rPr lang="en-US"/>
                <a:t>React js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45D5A8E-CE65-27EA-894E-47AFC1855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758" y="1639976"/>
              <a:ext cx="602216" cy="602216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6B89D8B-A5F6-7C67-2686-A061A191E442}"/>
              </a:ext>
            </a:extLst>
          </p:cNvPr>
          <p:cNvGrpSpPr/>
          <p:nvPr/>
        </p:nvGrpSpPr>
        <p:grpSpPr>
          <a:xfrm>
            <a:off x="6618197" y="3632092"/>
            <a:ext cx="1331212" cy="1209532"/>
            <a:chOff x="6688821" y="1574692"/>
            <a:chExt cx="1331212" cy="1209532"/>
          </a:xfrm>
        </p:grpSpPr>
        <p:sp>
          <p:nvSpPr>
            <p:cNvPr id="24" name="Google Shape;784;p32">
              <a:extLst>
                <a:ext uri="{FF2B5EF4-FFF2-40B4-BE49-F238E27FC236}">
                  <a16:creationId xmlns:a16="http://schemas.microsoft.com/office/drawing/2014/main" id="{8B43A1BF-C92E-AB13-65AD-538725B92348}"/>
                </a:ext>
              </a:extLst>
            </p:cNvPr>
            <p:cNvSpPr/>
            <p:nvPr/>
          </p:nvSpPr>
          <p:spPr>
            <a:xfrm>
              <a:off x="7020677" y="1620884"/>
              <a:ext cx="6675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6;p32">
              <a:extLst>
                <a:ext uri="{FF2B5EF4-FFF2-40B4-BE49-F238E27FC236}">
                  <a16:creationId xmlns:a16="http://schemas.microsoft.com/office/drawing/2014/main" id="{EFF96449-7FBB-4487-2307-770195128D16}"/>
                </a:ext>
              </a:extLst>
            </p:cNvPr>
            <p:cNvSpPr/>
            <p:nvPr/>
          </p:nvSpPr>
          <p:spPr>
            <a:xfrm>
              <a:off x="6970336" y="1574692"/>
              <a:ext cx="6675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8;p32">
              <a:extLst>
                <a:ext uri="{FF2B5EF4-FFF2-40B4-BE49-F238E27FC236}">
                  <a16:creationId xmlns:a16="http://schemas.microsoft.com/office/drawing/2014/main" id="{75182F6F-A6C0-32E9-6B1F-3B5DCD29E45A}"/>
                </a:ext>
              </a:extLst>
            </p:cNvPr>
            <p:cNvSpPr txBox="1">
              <a:spLocks/>
            </p:cNvSpPr>
            <p:nvPr/>
          </p:nvSpPr>
          <p:spPr>
            <a:xfrm>
              <a:off x="6688821" y="2399324"/>
              <a:ext cx="1331212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Staatliches"/>
                <a:buNone/>
                <a:defRPr sz="16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pPr algn="ctr"/>
              <a:r>
                <a:rPr lang="en-US"/>
                <a:t>Chart js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FDAD54B-B456-DBC3-F09E-6D4027DC1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531" y="1649030"/>
              <a:ext cx="508267" cy="50826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1406A2-9CF0-17F3-27A4-E28E67B9A3F4}"/>
              </a:ext>
            </a:extLst>
          </p:cNvPr>
          <p:cNvGrpSpPr/>
          <p:nvPr/>
        </p:nvGrpSpPr>
        <p:grpSpPr>
          <a:xfrm>
            <a:off x="5486915" y="1774534"/>
            <a:ext cx="1124587" cy="1209532"/>
            <a:chOff x="2942590" y="1554668"/>
            <a:chExt cx="1124587" cy="1209532"/>
          </a:xfrm>
        </p:grpSpPr>
        <p:sp>
          <p:nvSpPr>
            <p:cNvPr id="12" name="Google Shape;784;p32">
              <a:extLst>
                <a:ext uri="{FF2B5EF4-FFF2-40B4-BE49-F238E27FC236}">
                  <a16:creationId xmlns:a16="http://schemas.microsoft.com/office/drawing/2014/main" id="{0411BC71-A23F-7AF0-4EE8-1AFED77D19C9}"/>
                </a:ext>
              </a:extLst>
            </p:cNvPr>
            <p:cNvSpPr/>
            <p:nvPr/>
          </p:nvSpPr>
          <p:spPr>
            <a:xfrm>
              <a:off x="3171134" y="1600860"/>
              <a:ext cx="6675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6;p32">
              <a:extLst>
                <a:ext uri="{FF2B5EF4-FFF2-40B4-BE49-F238E27FC236}">
                  <a16:creationId xmlns:a16="http://schemas.microsoft.com/office/drawing/2014/main" id="{5073C2ED-95CC-F465-3A4B-1C4EE3A7F489}"/>
                </a:ext>
              </a:extLst>
            </p:cNvPr>
            <p:cNvSpPr/>
            <p:nvPr/>
          </p:nvSpPr>
          <p:spPr>
            <a:xfrm>
              <a:off x="3120793" y="1554668"/>
              <a:ext cx="6675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8;p32">
              <a:extLst>
                <a:ext uri="{FF2B5EF4-FFF2-40B4-BE49-F238E27FC236}">
                  <a16:creationId xmlns:a16="http://schemas.microsoft.com/office/drawing/2014/main" id="{FE80765D-956A-84B3-D029-0067678191E1}"/>
                </a:ext>
              </a:extLst>
            </p:cNvPr>
            <p:cNvSpPr txBox="1">
              <a:spLocks/>
            </p:cNvSpPr>
            <p:nvPr/>
          </p:nvSpPr>
          <p:spPr>
            <a:xfrm>
              <a:off x="2942590" y="2379300"/>
              <a:ext cx="1124587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Staatliches"/>
                <a:buNone/>
                <a:defRPr sz="1600" b="0" i="0" u="none" strike="noStrike" cap="none">
                  <a:solidFill>
                    <a:srgbClr val="434343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406A"/>
                </a:buClr>
                <a:buSzPts val="1600"/>
                <a:buFont typeface="Anton"/>
                <a:buNone/>
                <a:defRPr sz="1600" b="0" i="0" u="none" strike="noStrike" cap="none">
                  <a:solidFill>
                    <a:srgbClr val="2D406A"/>
                  </a:solidFill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pPr algn="ctr"/>
              <a:r>
                <a:rPr lang="en-US"/>
                <a:t>Express js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1CE0221-481D-DCBD-8A36-1883E965F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6819" y="1649030"/>
              <a:ext cx="488800" cy="488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 from this event ?</a:t>
            </a:r>
            <a:endParaRPr/>
          </a:p>
        </p:txBody>
      </p:sp>
      <p:sp>
        <p:nvSpPr>
          <p:cNvPr id="422" name="Google Shape;422;p27"/>
          <p:cNvSpPr txBox="1">
            <a:spLocks noGrp="1"/>
          </p:cNvSpPr>
          <p:nvPr>
            <p:ph type="subTitle" idx="1"/>
          </p:nvPr>
        </p:nvSpPr>
        <p:spPr>
          <a:xfrm flipH="1">
            <a:off x="867450" y="1493600"/>
            <a:ext cx="7409100" cy="2884500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0" i="0">
                <a:solidFill>
                  <a:schemeClr val="accent3"/>
                </a:solidFill>
                <a:effectLst/>
                <a:latin typeface="Söhne"/>
              </a:rPr>
              <a:t>Collaboration:</a:t>
            </a:r>
            <a:r>
              <a:rPr lang="en-US" sz="1600">
                <a:solidFill>
                  <a:schemeClr val="accent3"/>
                </a:solidFill>
                <a:latin typeface="Söhne"/>
              </a:rPr>
              <a:t>we</a:t>
            </a: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 would collaborate across diverse technical areas (frontend, backend, database) and build cohesive solutions.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3"/>
              </a:solidFill>
              <a:latin typeface="Söhne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Problem Solving: The team would face challenges in designing an intuitive user interface, managing data securely, and integrating various technologies.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3"/>
              </a:solidFill>
              <a:latin typeface="Söhne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Agile Development: The project could be approached using Agile methodologies, allowing the team to adapt to changing requirements and deliver iterative improvements.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D1D5DB"/>
              </a:solidFill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</a:t>
            </a:r>
            <a:r>
              <a:rPr lang="en"/>
              <a:t>dvantages of our web application</a:t>
            </a:r>
            <a:endParaRPr/>
          </a:p>
        </p:txBody>
      </p:sp>
      <p:sp>
        <p:nvSpPr>
          <p:cNvPr id="422" name="Google Shape;422;p27"/>
          <p:cNvSpPr txBox="1">
            <a:spLocks noGrp="1"/>
          </p:cNvSpPr>
          <p:nvPr>
            <p:ph type="subTitle" idx="1"/>
          </p:nvPr>
        </p:nvSpPr>
        <p:spPr>
          <a:xfrm flipH="1">
            <a:off x="867450" y="1493600"/>
            <a:ext cx="7409100" cy="2884500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Time Efficiency: Site owners could effortlessly monitor site progress from a centralized dashboard, saving time and effort.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Data-Driven Insights: Visualizations through Chart.js would offer clear insights into daily work efficiency and budget allocation.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Task Management: Department heads could assign tasks and track their completion, fostering efficient task management.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Employee Empowerment: Employees would have a clear view of their tasks and accomplishments, enhancing their sense of contribution.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85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4210050" y="457300"/>
            <a:ext cx="481935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spc="300">
                <a:effectLst/>
                <a:latin typeface="Staatliches" pitchFamily="2" charset="0"/>
              </a:rPr>
              <a:t>Innovations from the Web Application</a:t>
            </a:r>
            <a:endParaRPr spc="300">
              <a:latin typeface="Staatliches" pitchFamily="2" charset="0"/>
            </a:endParaRPr>
          </a:p>
        </p:txBody>
      </p:sp>
      <p:sp>
        <p:nvSpPr>
          <p:cNvPr id="422" name="Google Shape;422;p27"/>
          <p:cNvSpPr txBox="1">
            <a:spLocks noGrp="1"/>
          </p:cNvSpPr>
          <p:nvPr>
            <p:ph type="subTitle" idx="1"/>
          </p:nvPr>
        </p:nvSpPr>
        <p:spPr>
          <a:xfrm flipH="1">
            <a:off x="867450" y="1493600"/>
            <a:ext cx="7409100" cy="2884500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Accessibility: The project bridges the gap between technical and non-technical users, enabling seamless tracking and reporting.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Real-Time Insights: The provision of real-time progress updates and visualizations empowers better decision-making.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Hierarchical Tracking: The hierarchical structure of access allows for precise oversight at different levels of the organization.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33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4908550" y="431900"/>
            <a:ext cx="417165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>
                <a:effectLst/>
                <a:latin typeface="Staatliches" pitchFamily="2" charset="0"/>
              </a:rPr>
              <a:t>Business Benefits of Using the Web Application</a:t>
            </a:r>
            <a:endParaRPr>
              <a:latin typeface="Staatliches" pitchFamily="2" charset="0"/>
            </a:endParaRPr>
          </a:p>
        </p:txBody>
      </p:sp>
      <p:sp>
        <p:nvSpPr>
          <p:cNvPr id="422" name="Google Shape;422;p27"/>
          <p:cNvSpPr txBox="1">
            <a:spLocks noGrp="1"/>
          </p:cNvSpPr>
          <p:nvPr>
            <p:ph type="subTitle" idx="1"/>
          </p:nvPr>
        </p:nvSpPr>
        <p:spPr>
          <a:xfrm flipH="1">
            <a:off x="867450" y="1493600"/>
            <a:ext cx="7409100" cy="2884500"/>
          </a:xfrm>
          <a:prstGeom prst="rect">
            <a:avLst/>
          </a:prstGeom>
        </p:spPr>
        <p:txBody>
          <a:bodyPr spcFirstLastPara="1" wrap="square" lIns="91425" tIns="234000" rIns="91425" bIns="0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Enhanced Efficiency: Site owners, department heads, and employees would experience streamlined tracking and task management.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Informed Decision-Making: Real-time insights into progress, efficiency, and budget allocation enable data-driven decisions.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Resource Optimization: Effective budget tracking helps optimize resource allocation and prevent overspending.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accent3"/>
                </a:solidFill>
                <a:effectLst/>
                <a:latin typeface="Söhne"/>
              </a:rPr>
              <a:t>Scalability: The system can be expanded to accommodate larger projects and teams while maintaining user-friendly interfaces.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6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41"/>
          <p:cNvSpPr/>
          <p:nvPr/>
        </p:nvSpPr>
        <p:spPr>
          <a:xfrm>
            <a:off x="97164" y="2798863"/>
            <a:ext cx="2879405" cy="2344604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41"/>
          <p:cNvSpPr/>
          <p:nvPr/>
        </p:nvSpPr>
        <p:spPr>
          <a:xfrm>
            <a:off x="213045" y="2636700"/>
            <a:ext cx="2879405" cy="2344604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41"/>
          <p:cNvSpPr txBox="1">
            <a:spLocks noGrp="1"/>
          </p:cNvSpPr>
          <p:nvPr>
            <p:ph type="subTitle" idx="1"/>
          </p:nvPr>
        </p:nvSpPr>
        <p:spPr>
          <a:xfrm>
            <a:off x="364920" y="2927712"/>
            <a:ext cx="2450930" cy="1980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Visualizes daily work efficiency, helping owners make informed decisions.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Displays pending tasks, enabling efficient task prioritization.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Provides a budget overview, showing department-wise expenditure.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Maps out the hierarchical structure of departments and their heads.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Tracks sub-department progress, enhancing transparency.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>
              <a:solidFill>
                <a:schemeClr val="accent3"/>
              </a:solidFill>
              <a:latin typeface="Anaheim" panose="020B0604020202020204" charset="0"/>
            </a:endParaRPr>
          </a:p>
        </p:txBody>
      </p:sp>
      <p:sp>
        <p:nvSpPr>
          <p:cNvPr id="2442" name="Google Shape;2442;p41"/>
          <p:cNvSpPr/>
          <p:nvPr/>
        </p:nvSpPr>
        <p:spPr>
          <a:xfrm>
            <a:off x="98" y="4048798"/>
            <a:ext cx="28596" cy="32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443" name="Google Shape;2443;p41"/>
          <p:cNvSpPr txBox="1">
            <a:spLocks noGrp="1"/>
          </p:cNvSpPr>
          <p:nvPr>
            <p:ph type="ctrTitle"/>
          </p:nvPr>
        </p:nvSpPr>
        <p:spPr>
          <a:xfrm>
            <a:off x="1102849" y="1581900"/>
            <a:ext cx="1429500" cy="7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>
                <a:effectLst/>
                <a:latin typeface="Staatliches" pitchFamily="2" charset="0"/>
              </a:rPr>
              <a:t>Owner's Dashboard</a:t>
            </a:r>
            <a:endParaRPr sz="2000">
              <a:solidFill>
                <a:srgbClr val="434343"/>
              </a:solidFill>
              <a:latin typeface="Staatliches" pitchFamily="2" charset="0"/>
            </a:endParaRPr>
          </a:p>
        </p:txBody>
      </p:sp>
      <p:cxnSp>
        <p:nvCxnSpPr>
          <p:cNvPr id="2444" name="Google Shape;2444;p41"/>
          <p:cNvCxnSpPr>
            <a:cxnSpLocks/>
            <a:stCxn id="2443" idx="2"/>
            <a:endCxn id="2440" idx="0"/>
          </p:cNvCxnSpPr>
          <p:nvPr/>
        </p:nvCxnSpPr>
        <p:spPr>
          <a:xfrm flipH="1">
            <a:off x="1652748" y="2374800"/>
            <a:ext cx="164851" cy="261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5" name="Google Shape;2445;p41"/>
          <p:cNvSpPr/>
          <p:nvPr/>
        </p:nvSpPr>
        <p:spPr>
          <a:xfrm>
            <a:off x="3490624" y="2739172"/>
            <a:ext cx="2560925" cy="2473957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41"/>
          <p:cNvSpPr/>
          <p:nvPr/>
        </p:nvSpPr>
        <p:spPr>
          <a:xfrm>
            <a:off x="3573749" y="2636699"/>
            <a:ext cx="2560925" cy="2473957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7" name="Google Shape;2447;p41"/>
          <p:cNvCxnSpPr>
            <a:cxnSpLocks/>
            <a:endCxn id="2446" idx="0"/>
          </p:cNvCxnSpPr>
          <p:nvPr/>
        </p:nvCxnSpPr>
        <p:spPr>
          <a:xfrm>
            <a:off x="4572000" y="2374800"/>
            <a:ext cx="282212" cy="26189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9" name="Google Shape;2449;p41"/>
          <p:cNvSpPr/>
          <p:nvPr/>
        </p:nvSpPr>
        <p:spPr>
          <a:xfrm>
            <a:off x="6245025" y="2739173"/>
            <a:ext cx="2560924" cy="2473956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41"/>
          <p:cNvSpPr/>
          <p:nvPr/>
        </p:nvSpPr>
        <p:spPr>
          <a:xfrm>
            <a:off x="6328150" y="2636700"/>
            <a:ext cx="2560924" cy="2473956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1" name="Google Shape;2451;p41"/>
          <p:cNvCxnSpPr>
            <a:cxnSpLocks/>
            <a:endCxn id="2450" idx="0"/>
          </p:cNvCxnSpPr>
          <p:nvPr/>
        </p:nvCxnSpPr>
        <p:spPr>
          <a:xfrm>
            <a:off x="7326400" y="2374800"/>
            <a:ext cx="282212" cy="261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4" name="Google Shape;2454;p41"/>
          <p:cNvSpPr txBox="1">
            <a:spLocks noGrp="1"/>
          </p:cNvSpPr>
          <p:nvPr>
            <p:ph type="subTitle" idx="3"/>
          </p:nvPr>
        </p:nvSpPr>
        <p:spPr>
          <a:xfrm>
            <a:off x="3625360" y="2927713"/>
            <a:ext cx="2344661" cy="2143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Offers a similar interface to the owner's dashboard.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Enables the assignment of tasks to sub-departments.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Allows task completion marking for efficient tracking.</a:t>
            </a:r>
          </a:p>
        </p:txBody>
      </p:sp>
      <p:sp>
        <p:nvSpPr>
          <p:cNvPr id="2456" name="Google Shape;2456;p41"/>
          <p:cNvSpPr txBox="1">
            <a:spLocks noGrp="1"/>
          </p:cNvSpPr>
          <p:nvPr>
            <p:ph type="subTitle" idx="5"/>
          </p:nvPr>
        </p:nvSpPr>
        <p:spPr>
          <a:xfrm>
            <a:off x="6384986" y="2927712"/>
            <a:ext cx="2344660" cy="2143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Allows employees to monitor their colleagues' progress.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3"/>
                </a:solidFill>
                <a:effectLst/>
                <a:latin typeface="Anaheim" panose="020B0604020202020204" charset="0"/>
              </a:rPr>
              <a:t>Enables task completion marking, promoting accountability</a:t>
            </a:r>
          </a:p>
        </p:txBody>
      </p:sp>
      <p:sp>
        <p:nvSpPr>
          <p:cNvPr id="2457" name="Google Shape;2457;p41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</a:t>
            </a:r>
            <a:r>
              <a:rPr lang="en"/>
              <a:t>unctionaities of out projects</a:t>
            </a:r>
            <a:endParaRPr/>
          </a:p>
        </p:txBody>
      </p:sp>
      <p:sp>
        <p:nvSpPr>
          <p:cNvPr id="8" name="Google Shape;2443;p41">
            <a:extLst>
              <a:ext uri="{FF2B5EF4-FFF2-40B4-BE49-F238E27FC236}">
                <a16:creationId xmlns:a16="http://schemas.microsoft.com/office/drawing/2014/main" id="{BF6AEDEA-1263-7FA7-F51E-FCA54AB597C9}"/>
              </a:ext>
            </a:extLst>
          </p:cNvPr>
          <p:cNvSpPr txBox="1">
            <a:spLocks/>
          </p:cNvSpPr>
          <p:nvPr/>
        </p:nvSpPr>
        <p:spPr>
          <a:xfrm>
            <a:off x="3628647" y="1568880"/>
            <a:ext cx="1941603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3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IN" sz="1800" b="1" i="0">
                <a:effectLst/>
                <a:latin typeface="Staatliches" pitchFamily="2" charset="0"/>
              </a:rPr>
              <a:t>Department Heads' </a:t>
            </a:r>
            <a:r>
              <a:rPr lang="en-IN" sz="2000" b="1">
                <a:latin typeface="Staatliches" pitchFamily="2" charset="0"/>
              </a:rPr>
              <a:t> Dashboard</a:t>
            </a:r>
            <a:endParaRPr lang="en-IN" sz="2000">
              <a:latin typeface="Staatliches" pitchFamily="2" charset="0"/>
            </a:endParaRPr>
          </a:p>
        </p:txBody>
      </p:sp>
      <p:sp>
        <p:nvSpPr>
          <p:cNvPr id="9" name="Google Shape;2443;p41">
            <a:extLst>
              <a:ext uri="{FF2B5EF4-FFF2-40B4-BE49-F238E27FC236}">
                <a16:creationId xmlns:a16="http://schemas.microsoft.com/office/drawing/2014/main" id="{F59D6739-41F3-BF49-322F-F02082B14541}"/>
              </a:ext>
            </a:extLst>
          </p:cNvPr>
          <p:cNvSpPr txBox="1">
            <a:spLocks/>
          </p:cNvSpPr>
          <p:nvPr/>
        </p:nvSpPr>
        <p:spPr>
          <a:xfrm>
            <a:off x="6621551" y="1587387"/>
            <a:ext cx="1429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36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IN" sz="2000" b="1">
                <a:latin typeface="Staatliches" pitchFamily="2" charset="0"/>
              </a:rPr>
              <a:t>employee Dashboard</a:t>
            </a:r>
            <a:endParaRPr lang="en-IN" sz="2000">
              <a:latin typeface="Staatliches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568</Words>
  <Application>Microsoft Office PowerPoint</Application>
  <PresentationFormat>On-screen Show (16:9)</PresentationFormat>
  <Paragraphs>51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Abel</vt:lpstr>
      <vt:lpstr>Arial</vt:lpstr>
      <vt:lpstr>Söhne</vt:lpstr>
      <vt:lpstr>Anaheim</vt:lpstr>
      <vt:lpstr>Josefin Slab</vt:lpstr>
      <vt:lpstr>Anton</vt:lpstr>
      <vt:lpstr>Josefin Sans</vt:lpstr>
      <vt:lpstr>Staatliches</vt:lpstr>
      <vt:lpstr>Josefin Slab SemiBold</vt:lpstr>
      <vt:lpstr>Economy Thesis by Slidesgo</vt:lpstr>
      <vt:lpstr>Infratech solutions</vt:lpstr>
      <vt:lpstr>INTRODUCTION</vt:lpstr>
      <vt:lpstr>problem</vt:lpstr>
      <vt:lpstr>javascripts</vt:lpstr>
      <vt:lpstr>What we learn from this event ?</vt:lpstr>
      <vt:lpstr>Advantages of our web application</vt:lpstr>
      <vt:lpstr>Innovations from the Web Application</vt:lpstr>
      <vt:lpstr>Business Benefits of Using the Web Application</vt:lpstr>
      <vt:lpstr>Owner's Dashboard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Infratech solutions</dc:title>
  <dc:creator>Keyush Prajapati</dc:creator>
  <cp:lastModifiedBy>Keyush Prajapati</cp:lastModifiedBy>
  <cp:revision>3</cp:revision>
  <dcterms:modified xsi:type="dcterms:W3CDTF">2023-08-27T03:57:56Z</dcterms:modified>
</cp:coreProperties>
</file>